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6" r:id="rId3"/>
    <p:sldId id="259" r:id="rId4"/>
    <p:sldId id="279" r:id="rId5"/>
    <p:sldId id="290" r:id="rId6"/>
    <p:sldId id="287" r:id="rId7"/>
    <p:sldId id="270" r:id="rId8"/>
    <p:sldId id="267"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00"/>
    <a:srgbClr val="009900"/>
    <a:srgbClr val="DDDDDD"/>
    <a:srgbClr val="B2B2B2"/>
    <a:srgbClr val="FFFF00"/>
    <a:srgbClr val="00FFFF"/>
    <a:srgbClr val="000000"/>
    <a:srgbClr val="FF66CC"/>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3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bwMode="lt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89" name="Freeform 17"/>
          <p:cNvSpPr>
            <a:spLocks/>
          </p:cNvSpPr>
          <p:nvPr/>
        </p:nvSpPr>
        <p:spPr bwMode="gray">
          <a:xfrm>
            <a:off x="-166688" y="-12700"/>
            <a:ext cx="9310688" cy="6878638"/>
          </a:xfrm>
          <a:custGeom>
            <a:avLst/>
            <a:gdLst/>
            <a:ahLst/>
            <a:cxnLst>
              <a:cxn ang="0">
                <a:pos x="5865" y="2870"/>
              </a:cxn>
              <a:cxn ang="0">
                <a:pos x="4934" y="3427"/>
              </a:cxn>
              <a:cxn ang="0">
                <a:pos x="3003" y="3839"/>
              </a:cxn>
              <a:cxn ang="0">
                <a:pos x="1319" y="3610"/>
              </a:cxn>
              <a:cxn ang="0">
                <a:pos x="145" y="2327"/>
              </a:cxn>
              <a:cxn ang="0">
                <a:pos x="519" y="553"/>
              </a:cxn>
              <a:cxn ang="0">
                <a:pos x="1130" y="8"/>
              </a:cxn>
              <a:cxn ang="0">
                <a:pos x="98" y="0"/>
              </a:cxn>
              <a:cxn ang="0">
                <a:pos x="94" y="4328"/>
              </a:cxn>
              <a:cxn ang="0">
                <a:pos x="5862" y="4333"/>
              </a:cxn>
            </a:cxnLst>
            <a:rect l="0" t="0" r="r" b="b"/>
            <a:pathLst>
              <a:path w="5865" h="4333">
                <a:moveTo>
                  <a:pt x="5865" y="2870"/>
                </a:moveTo>
                <a:cubicBezTo>
                  <a:pt x="5766" y="3006"/>
                  <a:pt x="5616" y="3111"/>
                  <a:pt x="4934" y="3427"/>
                </a:cubicBezTo>
                <a:cubicBezTo>
                  <a:pt x="4254" y="3742"/>
                  <a:pt x="3605" y="3809"/>
                  <a:pt x="3003" y="3839"/>
                </a:cubicBezTo>
                <a:cubicBezTo>
                  <a:pt x="2401" y="3869"/>
                  <a:pt x="1795" y="3862"/>
                  <a:pt x="1319" y="3610"/>
                </a:cubicBezTo>
                <a:cubicBezTo>
                  <a:pt x="784" y="3413"/>
                  <a:pt x="233" y="2771"/>
                  <a:pt x="145" y="2327"/>
                </a:cubicBezTo>
                <a:cubicBezTo>
                  <a:pt x="0" y="1528"/>
                  <a:pt x="308" y="844"/>
                  <a:pt x="519" y="553"/>
                </a:cubicBezTo>
                <a:cubicBezTo>
                  <a:pt x="729" y="262"/>
                  <a:pt x="1076" y="17"/>
                  <a:pt x="1130" y="8"/>
                </a:cubicBezTo>
                <a:lnTo>
                  <a:pt x="98" y="0"/>
                </a:lnTo>
                <a:lnTo>
                  <a:pt x="94" y="4328"/>
                </a:lnTo>
                <a:lnTo>
                  <a:pt x="5862" y="4333"/>
                </a:lnTo>
              </a:path>
            </a:pathLst>
          </a:custGeom>
          <a:gradFill rotWithShape="1">
            <a:gsLst>
              <a:gs pos="0">
                <a:schemeClr val="bg1"/>
              </a:gs>
              <a:gs pos="100000">
                <a:schemeClr val="accent2"/>
              </a:gs>
            </a:gsLst>
            <a:lin ang="2700000" scaled="1"/>
          </a:gradFill>
          <a:ln w="9525">
            <a:noFill/>
            <a:round/>
            <a:headEnd/>
            <a:tailEnd/>
          </a:ln>
          <a:effectLst/>
        </p:spPr>
        <p:txBody>
          <a:bodyPr/>
          <a:lstStyle/>
          <a:p>
            <a:endParaRPr lang="es-MX"/>
          </a:p>
        </p:txBody>
      </p:sp>
      <p:sp>
        <p:nvSpPr>
          <p:cNvPr id="3088" name="Freeform 16"/>
          <p:cNvSpPr>
            <a:spLocks/>
          </p:cNvSpPr>
          <p:nvPr/>
        </p:nvSpPr>
        <p:spPr bwMode="ltGray">
          <a:xfrm>
            <a:off x="-15875" y="-3175"/>
            <a:ext cx="9159875" cy="6865938"/>
          </a:xfrm>
          <a:custGeom>
            <a:avLst/>
            <a:gdLst/>
            <a:ahLst/>
            <a:cxnLst>
              <a:cxn ang="0">
                <a:pos x="0" y="445"/>
              </a:cxn>
              <a:cxn ang="0">
                <a:pos x="0" y="4322"/>
              </a:cxn>
              <a:cxn ang="0">
                <a:pos x="3976" y="4325"/>
              </a:cxn>
              <a:cxn ang="0">
                <a:pos x="4975" y="3860"/>
              </a:cxn>
              <a:cxn ang="0">
                <a:pos x="5770" y="3261"/>
              </a:cxn>
              <a:cxn ang="0">
                <a:pos x="5770" y="2818"/>
              </a:cxn>
              <a:cxn ang="0">
                <a:pos x="4865" y="3312"/>
              </a:cxn>
              <a:cxn ang="0">
                <a:pos x="2853" y="3778"/>
              </a:cxn>
              <a:cxn ang="0">
                <a:pos x="1025" y="3403"/>
              </a:cxn>
              <a:cxn ang="0">
                <a:pos x="129" y="2288"/>
              </a:cxn>
              <a:cxn ang="0">
                <a:pos x="531" y="514"/>
              </a:cxn>
              <a:cxn ang="0">
                <a:pos x="1080" y="2"/>
              </a:cxn>
              <a:cxn ang="0">
                <a:pos x="481" y="0"/>
              </a:cxn>
              <a:cxn ang="0">
                <a:pos x="184" y="248"/>
              </a:cxn>
              <a:cxn ang="0">
                <a:pos x="0" y="445"/>
              </a:cxn>
            </a:cxnLst>
            <a:rect l="0" t="0" r="r" b="b"/>
            <a:pathLst>
              <a:path w="5770" h="4325">
                <a:moveTo>
                  <a:pt x="0" y="445"/>
                </a:moveTo>
                <a:lnTo>
                  <a:pt x="0" y="4322"/>
                </a:lnTo>
                <a:lnTo>
                  <a:pt x="3976" y="4325"/>
                </a:lnTo>
                <a:cubicBezTo>
                  <a:pt x="4424" y="4168"/>
                  <a:pt x="4665" y="4052"/>
                  <a:pt x="4975" y="3860"/>
                </a:cubicBezTo>
                <a:cubicBezTo>
                  <a:pt x="5285" y="3668"/>
                  <a:pt x="5638" y="3435"/>
                  <a:pt x="5770" y="3261"/>
                </a:cubicBezTo>
                <a:lnTo>
                  <a:pt x="5770" y="2818"/>
                </a:lnTo>
                <a:cubicBezTo>
                  <a:pt x="5747" y="2832"/>
                  <a:pt x="5548" y="2996"/>
                  <a:pt x="4865" y="3312"/>
                </a:cubicBezTo>
                <a:cubicBezTo>
                  <a:pt x="4182" y="3628"/>
                  <a:pt x="3493" y="3763"/>
                  <a:pt x="2853" y="3778"/>
                </a:cubicBezTo>
                <a:cubicBezTo>
                  <a:pt x="2213" y="3793"/>
                  <a:pt x="1592" y="3723"/>
                  <a:pt x="1025" y="3403"/>
                </a:cubicBezTo>
                <a:cubicBezTo>
                  <a:pt x="458" y="3083"/>
                  <a:pt x="248" y="2745"/>
                  <a:pt x="129" y="2288"/>
                </a:cubicBezTo>
                <a:cubicBezTo>
                  <a:pt x="10" y="1831"/>
                  <a:pt x="65" y="1026"/>
                  <a:pt x="531" y="514"/>
                </a:cubicBezTo>
                <a:cubicBezTo>
                  <a:pt x="997" y="2"/>
                  <a:pt x="1071" y="29"/>
                  <a:pt x="1080" y="2"/>
                </a:cubicBezTo>
                <a:lnTo>
                  <a:pt x="481" y="0"/>
                </a:lnTo>
                <a:cubicBezTo>
                  <a:pt x="376" y="68"/>
                  <a:pt x="264" y="174"/>
                  <a:pt x="184" y="248"/>
                </a:cubicBezTo>
                <a:cubicBezTo>
                  <a:pt x="104" y="322"/>
                  <a:pt x="38" y="404"/>
                  <a:pt x="0" y="445"/>
                </a:cubicBezTo>
                <a:close/>
              </a:path>
            </a:pathLst>
          </a:custGeom>
          <a:gradFill rotWithShape="1">
            <a:gsLst>
              <a:gs pos="0">
                <a:schemeClr val="accent2"/>
              </a:gs>
              <a:gs pos="100000">
                <a:schemeClr val="bg1"/>
              </a:gs>
            </a:gsLst>
            <a:lin ang="2700000" scaled="1"/>
          </a:gradFill>
          <a:ln w="9525">
            <a:noFill/>
            <a:round/>
            <a:headEnd/>
            <a:tailEnd/>
          </a:ln>
          <a:effectLst/>
        </p:spPr>
        <p:txBody>
          <a:bodyPr/>
          <a:lstStyle/>
          <a:p>
            <a:endParaRPr lang="es-MX"/>
          </a:p>
        </p:txBody>
      </p:sp>
      <p:sp>
        <p:nvSpPr>
          <p:cNvPr id="3074" name="Rectangle 2"/>
          <p:cNvSpPr>
            <a:spLocks noGrp="1" noChangeArrowheads="1"/>
          </p:cNvSpPr>
          <p:nvPr>
            <p:ph type="ctrTitle"/>
          </p:nvPr>
        </p:nvSpPr>
        <p:spPr bwMode="auto">
          <a:xfrm>
            <a:off x="685800" y="2590800"/>
            <a:ext cx="7772400" cy="1470025"/>
          </a:xfrm>
          <a:effectLst>
            <a:outerShdw dist="53882" dir="2700000" algn="ctr" rotWithShape="0">
              <a:srgbClr val="000000"/>
            </a:outerShdw>
          </a:effectLst>
        </p:spPr>
        <p:txBody>
          <a:bodyPr/>
          <a:lstStyle>
            <a:lvl1pPr>
              <a:defRPr sz="4800"/>
            </a:lvl1pPr>
          </a:lstStyle>
          <a:p>
            <a:r>
              <a:rPr lang="es-ES" smtClean="0"/>
              <a:t>Haga clic para modificar el estilo de título del patrón</a:t>
            </a:r>
            <a:endParaRPr lang="en-US"/>
          </a:p>
        </p:txBody>
      </p:sp>
      <p:sp>
        <p:nvSpPr>
          <p:cNvPr id="3075" name="Rectangle 3"/>
          <p:cNvSpPr>
            <a:spLocks noGrp="1" noChangeArrowheads="1"/>
          </p:cNvSpPr>
          <p:nvPr>
            <p:ph type="subTitle" idx="1"/>
          </p:nvPr>
        </p:nvSpPr>
        <p:spPr>
          <a:xfrm>
            <a:off x="1295400" y="3962400"/>
            <a:ext cx="6400800" cy="685800"/>
          </a:xfrm>
        </p:spPr>
        <p:txBody>
          <a:bodyPr/>
          <a:lstStyle>
            <a:lvl1pPr marL="0" indent="0" algn="ctr">
              <a:buFont typeface="Wingdings" pitchFamily="2" charset="2"/>
              <a:buNone/>
              <a:defRPr sz="2800"/>
            </a:lvl1pPr>
          </a:lstStyle>
          <a:p>
            <a:r>
              <a:rPr lang="es-ES" smtClean="0"/>
              <a:t>Haga clic para modificar el estilo de subtítulo del patrón</a:t>
            </a:r>
            <a:endParaRPr lang="en-US"/>
          </a:p>
        </p:txBody>
      </p:sp>
      <p:sp>
        <p:nvSpPr>
          <p:cNvPr id="3076" name="Rectangle 4"/>
          <p:cNvSpPr>
            <a:spLocks noGrp="1" noChangeArrowheads="1"/>
          </p:cNvSpPr>
          <p:nvPr>
            <p:ph type="dt" sz="half" idx="2"/>
          </p:nvPr>
        </p:nvSpPr>
        <p:spPr>
          <a:xfrm>
            <a:off x="457200" y="6610350"/>
            <a:ext cx="2133600" cy="1714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610350"/>
            <a:ext cx="2133600" cy="171450"/>
          </a:xfrm>
        </p:spPr>
        <p:txBody>
          <a:bodyPr/>
          <a:lstStyle>
            <a:lvl1pPr>
              <a:defRPr/>
            </a:lvl1pPr>
          </a:lstStyle>
          <a:p>
            <a:fld id="{BF265CE0-33DB-4240-8812-201CC05CAFB6}" type="slidenum">
              <a:rPr lang="en-US"/>
              <a:pPr/>
              <a:t>‹Nº›</a:t>
            </a:fld>
            <a:endParaRPr lang="en-US"/>
          </a:p>
        </p:txBody>
      </p:sp>
      <p:sp>
        <p:nvSpPr>
          <p:cNvPr id="3086" name="Text Box 14"/>
          <p:cNvSpPr txBox="1">
            <a:spLocks noChangeArrowheads="1"/>
          </p:cNvSpPr>
          <p:nvPr/>
        </p:nvSpPr>
        <p:spPr bwMode="auto">
          <a:xfrm>
            <a:off x="4024313" y="6324600"/>
            <a:ext cx="1157287" cy="488950"/>
          </a:xfrm>
          <a:prstGeom prst="rect">
            <a:avLst/>
          </a:prstGeom>
          <a:noFill/>
          <a:ln w="9525">
            <a:noFill/>
            <a:miter lim="800000"/>
            <a:headEnd/>
            <a:tailEnd/>
          </a:ln>
          <a:effectLst/>
        </p:spPr>
        <p:txBody>
          <a:bodyPr wrap="none">
            <a:spAutoFit/>
          </a:bodyPr>
          <a:lstStyle/>
          <a:p>
            <a:r>
              <a:rPr lang="en-US" sz="2600" b="1"/>
              <a:t>LOGO</a:t>
            </a:r>
          </a:p>
        </p:txBody>
      </p:sp>
      <p:sp>
        <p:nvSpPr>
          <p:cNvPr id="3090" name="AutoShape 18"/>
          <p:cNvSpPr>
            <a:spLocks noChangeArrowheads="1"/>
          </p:cNvSpPr>
          <p:nvPr/>
        </p:nvSpPr>
        <p:spPr bwMode="gray">
          <a:xfrm rot="5400000">
            <a:off x="4381500" y="5730875"/>
            <a:ext cx="381000" cy="1066800"/>
          </a:xfrm>
          <a:prstGeom prst="moon">
            <a:avLst>
              <a:gd name="adj" fmla="val 16250"/>
            </a:avLst>
          </a:prstGeom>
          <a:solidFill>
            <a:schemeClr val="accent2"/>
          </a:solidFill>
          <a:ln w="9525">
            <a:noFill/>
            <a:miter lim="800000"/>
            <a:headEnd/>
            <a:tailEnd/>
          </a:ln>
          <a:effectLst/>
        </p:spPr>
        <p:txBody>
          <a:bodyPr wrap="none" anchor="ctr"/>
          <a:lstStyle/>
          <a:p>
            <a:endParaRPr lang="es-MX"/>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999E5649-85A9-483C-9322-347CD037737B}" type="slidenum">
              <a:rPr lang="en-US"/>
              <a:pPr/>
              <a:t>‹Nº›</a:t>
            </a:fld>
            <a:endParaRPr lang="en-U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A00A809E-19D3-4BE2-87AC-DF579BF632D8}" type="slidenum">
              <a:rPr lang="en-US"/>
              <a:pPr/>
              <a:t>‹Nº›</a:t>
            </a:fld>
            <a:endParaRPr lang="en-US"/>
          </a:p>
        </p:txBody>
      </p:sp>
    </p:spTree>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3562"/>
          </a:xfrm>
        </p:spPr>
        <p:txBody>
          <a:bodyPr/>
          <a:lstStyle/>
          <a:p>
            <a:r>
              <a:rPr lang="es-ES" smtClean="0"/>
              <a:t>Haga clic para modificar el estilo de título del patrón</a:t>
            </a:r>
            <a:endParaRPr lang="es-MX"/>
          </a:p>
        </p:txBody>
      </p:sp>
      <p:sp>
        <p:nvSpPr>
          <p:cNvPr id="3" name="2 Marcador de tabla"/>
          <p:cNvSpPr>
            <a:spLocks noGrp="1"/>
          </p:cNvSpPr>
          <p:nvPr>
            <p:ph type="tbl" idx="1"/>
          </p:nvPr>
        </p:nvSpPr>
        <p:spPr>
          <a:xfrm>
            <a:off x="457200" y="1066800"/>
            <a:ext cx="8229600" cy="5059363"/>
          </a:xfrm>
        </p:spPr>
        <p:txBody>
          <a:bodyPr/>
          <a:lstStyle/>
          <a:p>
            <a:r>
              <a:rPr lang="es-ES" smtClean="0"/>
              <a:t>Haga clic en el icono para agregar una tabla</a:t>
            </a:r>
            <a:endParaRPr lang="es-MX"/>
          </a:p>
        </p:txBody>
      </p:sp>
      <p:sp>
        <p:nvSpPr>
          <p:cNvPr id="4" name="3 Marcador de fecha"/>
          <p:cNvSpPr>
            <a:spLocks noGrp="1"/>
          </p:cNvSpPr>
          <p:nvPr>
            <p:ph type="dt" sz="half" idx="10"/>
          </p:nvPr>
        </p:nvSpPr>
        <p:spPr>
          <a:xfrm>
            <a:off x="457200" y="6613525"/>
            <a:ext cx="2133600" cy="244475"/>
          </a:xfrm>
        </p:spPr>
        <p:txBody>
          <a:bodyPr/>
          <a:lstStyle>
            <a:lvl1pPr>
              <a:defRPr/>
            </a:lvl1pPr>
          </a:lstStyle>
          <a:p>
            <a:endParaRPr lang="en-US"/>
          </a:p>
        </p:txBody>
      </p:sp>
      <p:sp>
        <p:nvSpPr>
          <p:cNvPr id="5" name="4 Marcador de pie de página"/>
          <p:cNvSpPr>
            <a:spLocks noGrp="1"/>
          </p:cNvSpPr>
          <p:nvPr>
            <p:ph type="ftr" sz="quarter" idx="11"/>
          </p:nvPr>
        </p:nvSpPr>
        <p:spPr>
          <a:xfrm>
            <a:off x="3124200" y="6613525"/>
            <a:ext cx="2895600" cy="244475"/>
          </a:xfrm>
        </p:spPr>
        <p:txBody>
          <a:bodyPr/>
          <a:lstStyle>
            <a:lvl1pPr>
              <a:defRPr/>
            </a:lvl1pPr>
          </a:lstStyle>
          <a:p>
            <a:endParaRPr lang="en-US"/>
          </a:p>
        </p:txBody>
      </p:sp>
      <p:sp>
        <p:nvSpPr>
          <p:cNvPr id="6" name="5 Marcador de número de diapositiva"/>
          <p:cNvSpPr>
            <a:spLocks noGrp="1"/>
          </p:cNvSpPr>
          <p:nvPr>
            <p:ph type="sldNum" sz="quarter" idx="12"/>
          </p:nvPr>
        </p:nvSpPr>
        <p:spPr>
          <a:xfrm>
            <a:off x="6553200" y="6613525"/>
            <a:ext cx="2133600" cy="244475"/>
          </a:xfrm>
        </p:spPr>
        <p:txBody>
          <a:bodyPr/>
          <a:lstStyle>
            <a:lvl1pPr>
              <a:defRPr/>
            </a:lvl1pPr>
          </a:lstStyle>
          <a:p>
            <a:fld id="{2CEA4B41-3D48-4051-9265-0F6DF1418242}" type="slidenum">
              <a:rPr lang="en-US"/>
              <a:pPr/>
              <a:t>‹Nº›</a:t>
            </a:fld>
            <a:endParaRPr 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ACC13491-967F-41DF-B5AF-FF762369A16B}" type="slidenum">
              <a:rPr lang="en-US"/>
              <a:pPr/>
              <a:t>‹Nº›</a:t>
            </a:fld>
            <a:endParaRPr 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7E92B744-5F29-448C-8975-D7AB5E587584}" type="slidenum">
              <a:rPr lang="en-US"/>
              <a:pPr/>
              <a:t>‹Nº›</a:t>
            </a:fld>
            <a:endParaRPr 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15B0784D-D125-4A9C-B4DC-975F631FC9E5}" type="slidenum">
              <a:rPr lang="en-US"/>
              <a:pPr/>
              <a:t>‹Nº›</a:t>
            </a:fld>
            <a:endParaRPr lang="en-U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n-US"/>
          </a:p>
        </p:txBody>
      </p:sp>
      <p:sp>
        <p:nvSpPr>
          <p:cNvPr id="8" name="7 Marcador de pie de página"/>
          <p:cNvSpPr>
            <a:spLocks noGrp="1"/>
          </p:cNvSpPr>
          <p:nvPr>
            <p:ph type="ftr" sz="quarter" idx="11"/>
          </p:nvPr>
        </p:nvSpPr>
        <p:spPr/>
        <p:txBody>
          <a:bodyPr/>
          <a:lstStyle>
            <a:lvl1pPr>
              <a:defRPr/>
            </a:lvl1pPr>
          </a:lstStyle>
          <a:p>
            <a:endParaRPr lang="en-US"/>
          </a:p>
        </p:txBody>
      </p:sp>
      <p:sp>
        <p:nvSpPr>
          <p:cNvPr id="9" name="8 Marcador de número de diapositiva"/>
          <p:cNvSpPr>
            <a:spLocks noGrp="1"/>
          </p:cNvSpPr>
          <p:nvPr>
            <p:ph type="sldNum" sz="quarter" idx="12"/>
          </p:nvPr>
        </p:nvSpPr>
        <p:spPr/>
        <p:txBody>
          <a:bodyPr/>
          <a:lstStyle>
            <a:lvl1pPr>
              <a:defRPr/>
            </a:lvl1pPr>
          </a:lstStyle>
          <a:p>
            <a:fld id="{725DE47D-41AE-46E3-8483-24253A1DA85E}" type="slidenum">
              <a:rPr lang="en-US"/>
              <a:pPr/>
              <a:t>‹Nº›</a:t>
            </a:fld>
            <a:endParaRPr lang="en-U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n-US"/>
          </a:p>
        </p:txBody>
      </p:sp>
      <p:sp>
        <p:nvSpPr>
          <p:cNvPr id="4" name="3 Marcador de pie de página"/>
          <p:cNvSpPr>
            <a:spLocks noGrp="1"/>
          </p:cNvSpPr>
          <p:nvPr>
            <p:ph type="ftr" sz="quarter" idx="11"/>
          </p:nvPr>
        </p:nvSpPr>
        <p:spPr/>
        <p:txBody>
          <a:bodyPr/>
          <a:lstStyle>
            <a:lvl1pPr>
              <a:defRPr/>
            </a:lvl1pPr>
          </a:lstStyle>
          <a:p>
            <a:endParaRPr lang="en-US"/>
          </a:p>
        </p:txBody>
      </p:sp>
      <p:sp>
        <p:nvSpPr>
          <p:cNvPr id="5" name="4 Marcador de número de diapositiva"/>
          <p:cNvSpPr>
            <a:spLocks noGrp="1"/>
          </p:cNvSpPr>
          <p:nvPr>
            <p:ph type="sldNum" sz="quarter" idx="12"/>
          </p:nvPr>
        </p:nvSpPr>
        <p:spPr/>
        <p:txBody>
          <a:bodyPr/>
          <a:lstStyle>
            <a:lvl1pPr>
              <a:defRPr/>
            </a:lvl1pPr>
          </a:lstStyle>
          <a:p>
            <a:fld id="{315835AC-7FAF-420A-BDA7-1659BE473E9B}" type="slidenum">
              <a:rPr lang="en-US"/>
              <a:pPr/>
              <a:t>‹Nº›</a:t>
            </a:fld>
            <a:endParaRPr lang="en-U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n-US"/>
          </a:p>
        </p:txBody>
      </p:sp>
      <p:sp>
        <p:nvSpPr>
          <p:cNvPr id="3" name="2 Marcador de pie de página"/>
          <p:cNvSpPr>
            <a:spLocks noGrp="1"/>
          </p:cNvSpPr>
          <p:nvPr>
            <p:ph type="ftr" sz="quarter" idx="11"/>
          </p:nvPr>
        </p:nvSpPr>
        <p:spPr/>
        <p:txBody>
          <a:bodyPr/>
          <a:lstStyle>
            <a:lvl1pPr>
              <a:defRPr/>
            </a:lvl1pPr>
          </a:lstStyle>
          <a:p>
            <a:endParaRPr lang="en-US"/>
          </a:p>
        </p:txBody>
      </p:sp>
      <p:sp>
        <p:nvSpPr>
          <p:cNvPr id="4" name="3 Marcador de número de diapositiva"/>
          <p:cNvSpPr>
            <a:spLocks noGrp="1"/>
          </p:cNvSpPr>
          <p:nvPr>
            <p:ph type="sldNum" sz="quarter" idx="12"/>
          </p:nvPr>
        </p:nvSpPr>
        <p:spPr/>
        <p:txBody>
          <a:bodyPr/>
          <a:lstStyle>
            <a:lvl1pPr>
              <a:defRPr/>
            </a:lvl1pPr>
          </a:lstStyle>
          <a:p>
            <a:fld id="{572A5BC0-DF4E-4432-B86A-DEA5FFBA67E9}" type="slidenum">
              <a:rPr lang="en-US"/>
              <a:pPr/>
              <a:t>‹Nº›</a:t>
            </a:fld>
            <a:endParaRPr lang="en-U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F55A5D61-991B-4919-BF82-B27E7EE18114}" type="slidenum">
              <a:rPr lang="en-US"/>
              <a:pPr/>
              <a:t>‹Nº›</a:t>
            </a:fld>
            <a:endParaRPr lang="en-U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8B4E7E49-B034-4E02-82FE-3ED9A4150843}" type="slidenum">
              <a:rPr lang="en-US"/>
              <a:pPr/>
              <a:t>‹Nº›</a:t>
            </a:fld>
            <a:endParaRPr lang="en-U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ltGray">
          <a:xfrm>
            <a:off x="0" y="304800"/>
            <a:ext cx="9144000" cy="609600"/>
          </a:xfrm>
          <a:prstGeom prst="rect">
            <a:avLst/>
          </a:prstGeom>
          <a:gradFill rotWithShape="1">
            <a:gsLst>
              <a:gs pos="0">
                <a:schemeClr val="bg1">
                  <a:gamma/>
                  <a:shade val="46275"/>
                  <a:invGamma/>
                </a:schemeClr>
              </a:gs>
              <a:gs pos="50000">
                <a:schemeClr val="bg1"/>
              </a:gs>
              <a:gs pos="100000">
                <a:schemeClr val="bg1">
                  <a:gamma/>
                  <a:shade val="46275"/>
                  <a:invGamma/>
                </a:schemeClr>
              </a:gs>
            </a:gsLst>
            <a:lin ang="0" scaled="1"/>
          </a:gradFill>
          <a:ln w="9525">
            <a:noFill/>
            <a:miter lim="800000"/>
            <a:headEnd/>
            <a:tailEnd/>
          </a:ln>
          <a:effectLst/>
        </p:spPr>
        <p:txBody>
          <a:bodyPr wrap="none" anchor="ctr"/>
          <a:lstStyle/>
          <a:p>
            <a:endParaRPr lang="es-MX"/>
          </a:p>
        </p:txBody>
      </p:sp>
      <p:sp>
        <p:nvSpPr>
          <p:cNvPr id="1037" name="Freeform 13"/>
          <p:cNvSpPr>
            <a:spLocks/>
          </p:cNvSpPr>
          <p:nvPr/>
        </p:nvSpPr>
        <p:spPr bwMode="ltGray">
          <a:xfrm>
            <a:off x="0" y="5167313"/>
            <a:ext cx="9158288" cy="1701800"/>
          </a:xfrm>
          <a:custGeom>
            <a:avLst/>
            <a:gdLst/>
            <a:ahLst/>
            <a:cxnLst>
              <a:cxn ang="0">
                <a:pos x="6" y="1072"/>
              </a:cxn>
              <a:cxn ang="0">
                <a:pos x="0" y="356"/>
              </a:cxn>
              <a:cxn ang="0">
                <a:pos x="1975" y="914"/>
              </a:cxn>
              <a:cxn ang="0">
                <a:pos x="5769" y="0"/>
              </a:cxn>
              <a:cxn ang="0">
                <a:pos x="5766" y="1072"/>
              </a:cxn>
              <a:cxn ang="0">
                <a:pos x="6" y="1072"/>
              </a:cxn>
            </a:cxnLst>
            <a:rect l="0" t="0" r="r" b="b"/>
            <a:pathLst>
              <a:path w="5769" h="1072">
                <a:moveTo>
                  <a:pt x="6" y="1072"/>
                </a:moveTo>
                <a:lnTo>
                  <a:pt x="0" y="356"/>
                </a:lnTo>
                <a:cubicBezTo>
                  <a:pt x="229" y="494"/>
                  <a:pt x="667" y="923"/>
                  <a:pt x="1975" y="914"/>
                </a:cubicBezTo>
                <a:cubicBezTo>
                  <a:pt x="3283" y="905"/>
                  <a:pt x="4891" y="539"/>
                  <a:pt x="5769" y="0"/>
                </a:cubicBezTo>
                <a:lnTo>
                  <a:pt x="5766" y="1072"/>
                </a:lnTo>
                <a:lnTo>
                  <a:pt x="6" y="1072"/>
                </a:lnTo>
                <a:close/>
              </a:path>
            </a:pathLst>
          </a:custGeom>
          <a:solidFill>
            <a:schemeClr val="accent2">
              <a:alpha val="22000"/>
            </a:schemeClr>
          </a:solidFill>
          <a:ln w="9525">
            <a:noFill/>
            <a:round/>
            <a:headEnd/>
            <a:tailEnd/>
          </a:ln>
          <a:effectLst/>
        </p:spPr>
        <p:txBody>
          <a:bodyPr/>
          <a:lstStyle/>
          <a:p>
            <a:endParaRPr lang="es-MX"/>
          </a:p>
        </p:txBody>
      </p:sp>
      <p:sp>
        <p:nvSpPr>
          <p:cNvPr id="1038" name="Freeform 14"/>
          <p:cNvSpPr>
            <a:spLocks/>
          </p:cNvSpPr>
          <p:nvPr/>
        </p:nvSpPr>
        <p:spPr bwMode="ltGray">
          <a:xfrm>
            <a:off x="-9525" y="5776913"/>
            <a:ext cx="9153525" cy="1095375"/>
          </a:xfrm>
          <a:custGeom>
            <a:avLst/>
            <a:gdLst/>
            <a:ahLst/>
            <a:cxnLst>
              <a:cxn ang="0">
                <a:pos x="6" y="690"/>
              </a:cxn>
              <a:cxn ang="0">
                <a:pos x="0" y="362"/>
              </a:cxn>
              <a:cxn ang="0">
                <a:pos x="1999" y="603"/>
              </a:cxn>
              <a:cxn ang="0">
                <a:pos x="5766" y="0"/>
              </a:cxn>
              <a:cxn ang="0">
                <a:pos x="5766" y="690"/>
              </a:cxn>
              <a:cxn ang="0">
                <a:pos x="6" y="690"/>
              </a:cxn>
            </a:cxnLst>
            <a:rect l="0" t="0" r="r" b="b"/>
            <a:pathLst>
              <a:path w="5766" h="690">
                <a:moveTo>
                  <a:pt x="6" y="690"/>
                </a:moveTo>
                <a:lnTo>
                  <a:pt x="0" y="362"/>
                </a:lnTo>
                <a:cubicBezTo>
                  <a:pt x="211" y="392"/>
                  <a:pt x="1078" y="610"/>
                  <a:pt x="1999" y="603"/>
                </a:cubicBezTo>
                <a:cubicBezTo>
                  <a:pt x="2920" y="596"/>
                  <a:pt x="4596" y="485"/>
                  <a:pt x="5766" y="0"/>
                </a:cubicBezTo>
                <a:lnTo>
                  <a:pt x="5766" y="690"/>
                </a:lnTo>
                <a:lnTo>
                  <a:pt x="6" y="690"/>
                </a:lnTo>
                <a:close/>
              </a:path>
            </a:pathLst>
          </a:custGeom>
          <a:gradFill rotWithShape="1">
            <a:gsLst>
              <a:gs pos="0">
                <a:schemeClr val="accent2"/>
              </a:gs>
              <a:gs pos="100000">
                <a:schemeClr val="accent2">
                  <a:gamma/>
                  <a:shade val="46275"/>
                  <a:invGamma/>
                </a:schemeClr>
              </a:gs>
            </a:gsLst>
            <a:lin ang="5400000" scaled="1"/>
          </a:gradFill>
          <a:ln w="9525">
            <a:noFill/>
            <a:round/>
            <a:headEnd/>
            <a:tailEnd/>
          </a:ln>
          <a:effectLst/>
        </p:spPr>
        <p:txBody>
          <a:bodyPr/>
          <a:lstStyle/>
          <a:p>
            <a:endParaRPr lang="es-MX"/>
          </a:p>
        </p:txBody>
      </p:sp>
      <p:sp>
        <p:nvSpPr>
          <p:cNvPr id="1026" name="Rectangle 2"/>
          <p:cNvSpPr>
            <a:spLocks noGrp="1" noChangeArrowheads="1"/>
          </p:cNvSpPr>
          <p:nvPr>
            <p:ph type="title"/>
          </p:nvPr>
        </p:nvSpPr>
        <p:spPr bwMode="white">
          <a:xfrm>
            <a:off x="457200" y="274638"/>
            <a:ext cx="8229600" cy="563562"/>
          </a:xfrm>
          <a:prstGeom prst="rect">
            <a:avLst/>
          </a:prstGeom>
          <a:noFill/>
          <a:ln w="9525">
            <a:noFill/>
            <a:miter lim="800000"/>
            <a:headEnd/>
            <a:tailEnd/>
          </a:ln>
          <a:effectLst>
            <a:outerShdw dist="45791" dir="3378596" algn="ctr" rotWithShape="0">
              <a:srgbClr val="000000"/>
            </a:outerShdw>
          </a:effec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8" name="Rectangle 4"/>
          <p:cNvSpPr>
            <a:spLocks noGrp="1" noChangeArrowheads="1"/>
          </p:cNvSpPr>
          <p:nvPr>
            <p:ph type="dt" sz="half" idx="2"/>
          </p:nvPr>
        </p:nvSpPr>
        <p:spPr bwMode="auto">
          <a:xfrm>
            <a:off x="45720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613525"/>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EF1FAC6-8F00-4BFB-BEC2-1A65C248E5A7}" type="slidenum">
              <a:rPr lang="en-US"/>
              <a:pPr/>
              <a:t>‹Nº›</a:t>
            </a:fld>
            <a:endParaRPr lang="en-US"/>
          </a:p>
        </p:txBody>
      </p:sp>
      <p:sp>
        <p:nvSpPr>
          <p:cNvPr id="1027" name="Rectangle 3"/>
          <p:cNvSpPr>
            <a:spLocks noGrp="1" noChangeArrowheads="1"/>
          </p:cNvSpPr>
          <p:nvPr>
            <p:ph type="body" idx="1"/>
          </p:nvPr>
        </p:nvSpPr>
        <p:spPr bwMode="auto">
          <a:xfrm>
            <a:off x="457200" y="1066800"/>
            <a:ext cx="8229600" cy="5059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wipe dir="d"/>
  </p:transition>
  <p:txStyles>
    <p:titleStyle>
      <a:lvl1pPr algn="ctr"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115000"/>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ctrTitle"/>
          </p:nvPr>
        </p:nvSpPr>
        <p:spPr/>
        <p:txBody>
          <a:bodyPr/>
          <a:lstStyle/>
          <a:p>
            <a:r>
              <a:rPr lang="en-US" dirty="0" smtClean="0"/>
              <a:t>Saving the environment</a:t>
            </a:r>
            <a:endParaRPr lang="en-US" dirty="0"/>
          </a:p>
        </p:txBody>
      </p:sp>
      <p:sp>
        <p:nvSpPr>
          <p:cNvPr id="7173" name="Rectangle 5"/>
          <p:cNvSpPr>
            <a:spLocks noGrp="1" noChangeArrowheads="1"/>
          </p:cNvSpPr>
          <p:nvPr>
            <p:ph type="subTitle" idx="1"/>
          </p:nvPr>
        </p:nvSpPr>
        <p:spPr/>
        <p:txBody>
          <a:bodyPr/>
          <a:lstStyle/>
          <a:p>
            <a:r>
              <a:rPr lang="en-US" b="1" dirty="0" smtClean="0"/>
              <a:t>English Project </a:t>
            </a:r>
            <a:endParaRPr lang="en-US" b="1" dirty="0"/>
          </a:p>
        </p:txBody>
      </p:sp>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Contents</a:t>
            </a:r>
          </a:p>
        </p:txBody>
      </p:sp>
      <p:grpSp>
        <p:nvGrpSpPr>
          <p:cNvPr id="41048" name="Group 88"/>
          <p:cNvGrpSpPr>
            <a:grpSpLocks/>
          </p:cNvGrpSpPr>
          <p:nvPr/>
        </p:nvGrpSpPr>
        <p:grpSpPr bwMode="auto">
          <a:xfrm>
            <a:off x="1828800" y="1752600"/>
            <a:ext cx="762000" cy="665163"/>
            <a:chOff x="1110" y="2656"/>
            <a:chExt cx="1549" cy="1351"/>
          </a:xfrm>
        </p:grpSpPr>
        <p:sp>
          <p:nvSpPr>
            <p:cNvPr id="41049" name="AutoShape 89"/>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es-MX"/>
            </a:p>
          </p:txBody>
        </p:sp>
        <p:sp>
          <p:nvSpPr>
            <p:cNvPr id="41050" name="AutoShape 90"/>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es-MX"/>
            </a:p>
          </p:txBody>
        </p:sp>
        <p:sp>
          <p:nvSpPr>
            <p:cNvPr id="41051" name="AutoShape 91"/>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p:spPr>
          <p:txBody>
            <a:bodyPr wrap="none" anchor="ctr"/>
            <a:lstStyle/>
            <a:p>
              <a:endParaRPr lang="es-MX"/>
            </a:p>
          </p:txBody>
        </p:sp>
      </p:grpSp>
      <p:grpSp>
        <p:nvGrpSpPr>
          <p:cNvPr id="41052" name="Group 92"/>
          <p:cNvGrpSpPr>
            <a:grpSpLocks/>
          </p:cNvGrpSpPr>
          <p:nvPr/>
        </p:nvGrpSpPr>
        <p:grpSpPr bwMode="auto">
          <a:xfrm>
            <a:off x="1828800" y="2667000"/>
            <a:ext cx="762000" cy="665163"/>
            <a:chOff x="3174" y="2656"/>
            <a:chExt cx="1549" cy="1351"/>
          </a:xfrm>
        </p:grpSpPr>
        <p:sp>
          <p:nvSpPr>
            <p:cNvPr id="41053" name="AutoShape 93"/>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es-MX"/>
            </a:p>
          </p:txBody>
        </p:sp>
        <p:sp>
          <p:nvSpPr>
            <p:cNvPr id="41054" name="AutoShape 94"/>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es-MX"/>
            </a:p>
          </p:txBody>
        </p:sp>
        <p:sp>
          <p:nvSpPr>
            <p:cNvPr id="41055" name="AutoShape 95"/>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endParaRPr lang="es-MX"/>
            </a:p>
          </p:txBody>
        </p:sp>
      </p:grpSp>
      <p:sp>
        <p:nvSpPr>
          <p:cNvPr id="41056" name="Line 96"/>
          <p:cNvSpPr>
            <a:spLocks noChangeShapeType="1"/>
          </p:cNvSpPr>
          <p:nvPr/>
        </p:nvSpPr>
        <p:spPr bwMode="auto">
          <a:xfrm>
            <a:off x="2438400" y="2362200"/>
            <a:ext cx="4800600" cy="0"/>
          </a:xfrm>
          <a:prstGeom prst="line">
            <a:avLst/>
          </a:prstGeom>
          <a:noFill/>
          <a:ln w="25400">
            <a:solidFill>
              <a:srgbClr val="C0C0C0"/>
            </a:solidFill>
            <a:prstDash val="sysDot"/>
            <a:round/>
            <a:headEnd/>
            <a:tailEnd type="oval" w="med" len="med"/>
          </a:ln>
          <a:effectLst/>
        </p:spPr>
        <p:txBody>
          <a:bodyPr wrap="none" anchor="ctr"/>
          <a:lstStyle/>
          <a:p>
            <a:endParaRPr lang="es-MX"/>
          </a:p>
        </p:txBody>
      </p:sp>
      <p:sp>
        <p:nvSpPr>
          <p:cNvPr id="41057" name="Text Box 97"/>
          <p:cNvSpPr txBox="1">
            <a:spLocks noChangeArrowheads="1"/>
          </p:cNvSpPr>
          <p:nvPr/>
        </p:nvSpPr>
        <p:spPr bwMode="auto">
          <a:xfrm>
            <a:off x="3276600" y="1828800"/>
            <a:ext cx="2993127" cy="461665"/>
          </a:xfrm>
          <a:prstGeom prst="rect">
            <a:avLst/>
          </a:prstGeom>
          <a:noFill/>
          <a:ln w="9525" algn="ctr">
            <a:noFill/>
            <a:miter lim="800000"/>
            <a:headEnd/>
            <a:tailEnd/>
          </a:ln>
          <a:effectLst/>
        </p:spPr>
        <p:txBody>
          <a:bodyPr wrap="none">
            <a:spAutoFit/>
          </a:bodyPr>
          <a:lstStyle/>
          <a:p>
            <a:pPr eaLnBrk="0" hangingPunct="0"/>
            <a:r>
              <a:rPr lang="en-US" sz="2400" dirty="0" smtClean="0"/>
              <a:t>Natural Environment</a:t>
            </a:r>
            <a:endParaRPr lang="en-US" sz="2400" dirty="0"/>
          </a:p>
        </p:txBody>
      </p:sp>
      <p:sp>
        <p:nvSpPr>
          <p:cNvPr id="41058" name="Text Box 98"/>
          <p:cNvSpPr txBox="1">
            <a:spLocks noChangeArrowheads="1"/>
          </p:cNvSpPr>
          <p:nvPr/>
        </p:nvSpPr>
        <p:spPr bwMode="gray">
          <a:xfrm>
            <a:off x="2025650" y="1851025"/>
            <a:ext cx="354013" cy="457200"/>
          </a:xfrm>
          <a:prstGeom prst="rect">
            <a:avLst/>
          </a:prstGeom>
          <a:noFill/>
          <a:ln w="9525" algn="ctr">
            <a:noFill/>
            <a:miter lim="800000"/>
            <a:headEnd/>
            <a:tailEnd/>
          </a:ln>
          <a:effectLst/>
        </p:spPr>
        <p:txBody>
          <a:bodyPr wrap="none">
            <a:spAutoFit/>
          </a:bodyPr>
          <a:lstStyle/>
          <a:p>
            <a:pPr algn="ctr" eaLnBrk="0" hangingPunct="0"/>
            <a:r>
              <a:rPr lang="en-US" sz="2400" b="1"/>
              <a:t>1</a:t>
            </a:r>
          </a:p>
        </p:txBody>
      </p:sp>
      <p:sp>
        <p:nvSpPr>
          <p:cNvPr id="41059" name="Line 99"/>
          <p:cNvSpPr>
            <a:spLocks noChangeShapeType="1"/>
          </p:cNvSpPr>
          <p:nvPr/>
        </p:nvSpPr>
        <p:spPr bwMode="auto">
          <a:xfrm>
            <a:off x="2438400" y="3276600"/>
            <a:ext cx="4800600" cy="0"/>
          </a:xfrm>
          <a:prstGeom prst="line">
            <a:avLst/>
          </a:prstGeom>
          <a:noFill/>
          <a:ln w="25400">
            <a:solidFill>
              <a:srgbClr val="C0C0C0"/>
            </a:solidFill>
            <a:prstDash val="sysDot"/>
            <a:round/>
            <a:headEnd/>
            <a:tailEnd type="oval" w="med" len="med"/>
          </a:ln>
          <a:effectLst/>
        </p:spPr>
        <p:txBody>
          <a:bodyPr wrap="none" anchor="ctr"/>
          <a:lstStyle/>
          <a:p>
            <a:endParaRPr lang="es-MX"/>
          </a:p>
        </p:txBody>
      </p:sp>
      <p:sp>
        <p:nvSpPr>
          <p:cNvPr id="41060" name="Text Box 100"/>
          <p:cNvSpPr txBox="1">
            <a:spLocks noChangeArrowheads="1"/>
          </p:cNvSpPr>
          <p:nvPr/>
        </p:nvSpPr>
        <p:spPr bwMode="auto">
          <a:xfrm>
            <a:off x="3276600" y="2743200"/>
            <a:ext cx="3771417" cy="461665"/>
          </a:xfrm>
          <a:prstGeom prst="rect">
            <a:avLst/>
          </a:prstGeom>
          <a:noFill/>
          <a:ln w="9525" algn="ctr">
            <a:noFill/>
            <a:miter lim="800000"/>
            <a:headEnd/>
            <a:tailEnd/>
          </a:ln>
          <a:effectLst/>
        </p:spPr>
        <p:txBody>
          <a:bodyPr wrap="none">
            <a:spAutoFit/>
          </a:bodyPr>
          <a:lstStyle/>
          <a:p>
            <a:pPr eaLnBrk="0" hangingPunct="0"/>
            <a:r>
              <a:rPr lang="es-MX" sz="2400" dirty="0" err="1" smtClean="0"/>
              <a:t>Current</a:t>
            </a:r>
            <a:r>
              <a:rPr lang="es-MX" sz="2400" dirty="0" smtClean="0"/>
              <a:t> and </a:t>
            </a:r>
            <a:r>
              <a:rPr lang="es-MX" sz="2400" dirty="0" err="1" smtClean="0"/>
              <a:t>Future</a:t>
            </a:r>
            <a:r>
              <a:rPr lang="es-MX" sz="2400" dirty="0" smtClean="0"/>
              <a:t> </a:t>
            </a:r>
            <a:r>
              <a:rPr lang="es-MX" sz="2400" dirty="0" err="1" smtClean="0"/>
              <a:t>effects</a:t>
            </a:r>
            <a:endParaRPr lang="en-US" sz="2400" dirty="0"/>
          </a:p>
        </p:txBody>
      </p:sp>
      <p:sp>
        <p:nvSpPr>
          <p:cNvPr id="41061" name="Text Box 101"/>
          <p:cNvSpPr txBox="1">
            <a:spLocks noChangeArrowheads="1"/>
          </p:cNvSpPr>
          <p:nvPr/>
        </p:nvSpPr>
        <p:spPr bwMode="gray">
          <a:xfrm>
            <a:off x="2025650" y="2765425"/>
            <a:ext cx="354013" cy="457200"/>
          </a:xfrm>
          <a:prstGeom prst="rect">
            <a:avLst/>
          </a:prstGeom>
          <a:noFill/>
          <a:ln w="9525" algn="ctr">
            <a:noFill/>
            <a:miter lim="800000"/>
            <a:headEnd/>
            <a:tailEnd/>
          </a:ln>
          <a:effectLst/>
        </p:spPr>
        <p:txBody>
          <a:bodyPr wrap="none">
            <a:spAutoFit/>
          </a:bodyPr>
          <a:lstStyle/>
          <a:p>
            <a:pPr algn="ctr" eaLnBrk="0" hangingPunct="0"/>
            <a:r>
              <a:rPr lang="en-US" sz="2400" b="1"/>
              <a:t>2</a:t>
            </a:r>
          </a:p>
        </p:txBody>
      </p:sp>
      <p:grpSp>
        <p:nvGrpSpPr>
          <p:cNvPr id="41062" name="Group 102"/>
          <p:cNvGrpSpPr>
            <a:grpSpLocks/>
          </p:cNvGrpSpPr>
          <p:nvPr/>
        </p:nvGrpSpPr>
        <p:grpSpPr bwMode="auto">
          <a:xfrm>
            <a:off x="1828800" y="3559175"/>
            <a:ext cx="762000" cy="665163"/>
            <a:chOff x="1110" y="2656"/>
            <a:chExt cx="1549" cy="1351"/>
          </a:xfrm>
        </p:grpSpPr>
        <p:sp>
          <p:nvSpPr>
            <p:cNvPr id="41063" name="AutoShape 103"/>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es-MX"/>
            </a:p>
          </p:txBody>
        </p:sp>
        <p:sp>
          <p:nvSpPr>
            <p:cNvPr id="41064" name="AutoShape 104"/>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es-MX"/>
            </a:p>
          </p:txBody>
        </p:sp>
        <p:sp>
          <p:nvSpPr>
            <p:cNvPr id="41065" name="AutoShape 105"/>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p:spPr>
          <p:txBody>
            <a:bodyPr wrap="none" anchor="ctr"/>
            <a:lstStyle/>
            <a:p>
              <a:endParaRPr lang="es-MX"/>
            </a:p>
          </p:txBody>
        </p:sp>
      </p:grpSp>
      <p:grpSp>
        <p:nvGrpSpPr>
          <p:cNvPr id="41066" name="Group 106"/>
          <p:cNvGrpSpPr>
            <a:grpSpLocks/>
          </p:cNvGrpSpPr>
          <p:nvPr/>
        </p:nvGrpSpPr>
        <p:grpSpPr bwMode="auto">
          <a:xfrm>
            <a:off x="1828800" y="4473575"/>
            <a:ext cx="762000" cy="665163"/>
            <a:chOff x="3174" y="2656"/>
            <a:chExt cx="1549" cy="1351"/>
          </a:xfrm>
        </p:grpSpPr>
        <p:sp>
          <p:nvSpPr>
            <p:cNvPr id="41067" name="AutoShape 107"/>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es-MX"/>
            </a:p>
          </p:txBody>
        </p:sp>
        <p:sp>
          <p:nvSpPr>
            <p:cNvPr id="41068" name="AutoShape 108"/>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es-MX"/>
            </a:p>
          </p:txBody>
        </p:sp>
        <p:sp>
          <p:nvSpPr>
            <p:cNvPr id="41069" name="AutoShape 109"/>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endParaRPr lang="es-MX"/>
            </a:p>
          </p:txBody>
        </p:sp>
      </p:grpSp>
      <p:sp>
        <p:nvSpPr>
          <p:cNvPr id="41070" name="Line 110"/>
          <p:cNvSpPr>
            <a:spLocks noChangeShapeType="1"/>
          </p:cNvSpPr>
          <p:nvPr/>
        </p:nvSpPr>
        <p:spPr bwMode="auto">
          <a:xfrm>
            <a:off x="2438400" y="4168775"/>
            <a:ext cx="4800600" cy="0"/>
          </a:xfrm>
          <a:prstGeom prst="line">
            <a:avLst/>
          </a:prstGeom>
          <a:noFill/>
          <a:ln w="25400">
            <a:solidFill>
              <a:srgbClr val="C0C0C0"/>
            </a:solidFill>
            <a:prstDash val="sysDot"/>
            <a:round/>
            <a:headEnd/>
            <a:tailEnd type="oval" w="med" len="med"/>
          </a:ln>
          <a:effectLst/>
        </p:spPr>
        <p:txBody>
          <a:bodyPr wrap="none" anchor="ctr"/>
          <a:lstStyle/>
          <a:p>
            <a:endParaRPr lang="es-MX"/>
          </a:p>
        </p:txBody>
      </p:sp>
      <p:sp>
        <p:nvSpPr>
          <p:cNvPr id="41071" name="Text Box 111"/>
          <p:cNvSpPr txBox="1">
            <a:spLocks noChangeArrowheads="1"/>
          </p:cNvSpPr>
          <p:nvPr/>
        </p:nvSpPr>
        <p:spPr bwMode="auto">
          <a:xfrm>
            <a:off x="3276600" y="3635375"/>
            <a:ext cx="5995552" cy="430887"/>
          </a:xfrm>
          <a:prstGeom prst="rect">
            <a:avLst/>
          </a:prstGeom>
          <a:noFill/>
          <a:ln w="9525" algn="ctr">
            <a:noFill/>
            <a:miter lim="800000"/>
            <a:headEnd/>
            <a:tailEnd/>
          </a:ln>
          <a:effectLst/>
        </p:spPr>
        <p:txBody>
          <a:bodyPr wrap="none">
            <a:spAutoFit/>
          </a:bodyPr>
          <a:lstStyle/>
          <a:p>
            <a:pPr eaLnBrk="0" hangingPunct="0"/>
            <a:r>
              <a:rPr lang="es-MX" sz="2200" dirty="0" err="1" smtClean="0"/>
              <a:t>Endangered</a:t>
            </a:r>
            <a:r>
              <a:rPr lang="es-MX" sz="2200" dirty="0" smtClean="0"/>
              <a:t> </a:t>
            </a:r>
            <a:r>
              <a:rPr lang="es-MX" sz="2200" dirty="0" err="1" smtClean="0"/>
              <a:t>species</a:t>
            </a:r>
            <a:r>
              <a:rPr lang="es-MX" sz="2200" dirty="0" smtClean="0"/>
              <a:t> and </a:t>
            </a:r>
            <a:r>
              <a:rPr lang="es-MX" sz="2200" dirty="0" err="1" smtClean="0"/>
              <a:t>prevention</a:t>
            </a:r>
            <a:r>
              <a:rPr lang="es-MX" sz="2200" dirty="0" smtClean="0"/>
              <a:t> </a:t>
            </a:r>
            <a:r>
              <a:rPr lang="es-MX" sz="2200" dirty="0" err="1" smtClean="0"/>
              <a:t>measures</a:t>
            </a:r>
            <a:endParaRPr lang="en-US" sz="2200" dirty="0"/>
          </a:p>
        </p:txBody>
      </p:sp>
      <p:sp>
        <p:nvSpPr>
          <p:cNvPr id="41072" name="Text Box 112"/>
          <p:cNvSpPr txBox="1">
            <a:spLocks noChangeArrowheads="1"/>
          </p:cNvSpPr>
          <p:nvPr/>
        </p:nvSpPr>
        <p:spPr bwMode="gray">
          <a:xfrm>
            <a:off x="2025650" y="3657600"/>
            <a:ext cx="354013" cy="457200"/>
          </a:xfrm>
          <a:prstGeom prst="rect">
            <a:avLst/>
          </a:prstGeom>
          <a:noFill/>
          <a:ln w="9525" algn="ctr">
            <a:noFill/>
            <a:miter lim="800000"/>
            <a:headEnd/>
            <a:tailEnd/>
          </a:ln>
          <a:effectLst/>
        </p:spPr>
        <p:txBody>
          <a:bodyPr wrap="none">
            <a:spAutoFit/>
          </a:bodyPr>
          <a:lstStyle/>
          <a:p>
            <a:pPr algn="ctr" eaLnBrk="0" hangingPunct="0"/>
            <a:r>
              <a:rPr lang="en-US" sz="2400" b="1"/>
              <a:t>3</a:t>
            </a:r>
          </a:p>
        </p:txBody>
      </p:sp>
      <p:sp>
        <p:nvSpPr>
          <p:cNvPr id="41073" name="Line 113"/>
          <p:cNvSpPr>
            <a:spLocks noChangeShapeType="1"/>
          </p:cNvSpPr>
          <p:nvPr/>
        </p:nvSpPr>
        <p:spPr bwMode="auto">
          <a:xfrm>
            <a:off x="2438400" y="5083175"/>
            <a:ext cx="4800600" cy="0"/>
          </a:xfrm>
          <a:prstGeom prst="line">
            <a:avLst/>
          </a:prstGeom>
          <a:noFill/>
          <a:ln w="25400">
            <a:solidFill>
              <a:srgbClr val="C0C0C0"/>
            </a:solidFill>
            <a:prstDash val="sysDot"/>
            <a:round/>
            <a:headEnd/>
            <a:tailEnd type="oval" w="med" len="med"/>
          </a:ln>
          <a:effectLst/>
        </p:spPr>
        <p:txBody>
          <a:bodyPr wrap="none" anchor="ctr"/>
          <a:lstStyle/>
          <a:p>
            <a:endParaRPr lang="es-MX"/>
          </a:p>
        </p:txBody>
      </p:sp>
      <p:sp>
        <p:nvSpPr>
          <p:cNvPr id="41074" name="Text Box 114"/>
          <p:cNvSpPr txBox="1">
            <a:spLocks noChangeArrowheads="1"/>
          </p:cNvSpPr>
          <p:nvPr/>
        </p:nvSpPr>
        <p:spPr bwMode="auto">
          <a:xfrm>
            <a:off x="3276600" y="4549775"/>
            <a:ext cx="1710725" cy="830997"/>
          </a:xfrm>
          <a:prstGeom prst="rect">
            <a:avLst/>
          </a:prstGeom>
          <a:noFill/>
          <a:ln w="9525" algn="ctr">
            <a:noFill/>
            <a:miter lim="800000"/>
            <a:headEnd/>
            <a:tailEnd/>
          </a:ln>
          <a:effectLst/>
        </p:spPr>
        <p:txBody>
          <a:bodyPr wrap="none">
            <a:spAutoFit/>
          </a:bodyPr>
          <a:lstStyle/>
          <a:p>
            <a:pPr eaLnBrk="0" hangingPunct="0"/>
            <a:r>
              <a:rPr lang="es-MX" sz="2400" dirty="0" err="1"/>
              <a:t>C</a:t>
            </a:r>
            <a:r>
              <a:rPr lang="es-MX" sz="2400" dirty="0" err="1" smtClean="0"/>
              <a:t>onclucion</a:t>
            </a:r>
            <a:endParaRPr lang="es-MX" sz="2400" dirty="0" smtClean="0"/>
          </a:p>
          <a:p>
            <a:pPr eaLnBrk="0" hangingPunct="0"/>
            <a:endParaRPr lang="en-US" sz="2400" dirty="0"/>
          </a:p>
        </p:txBody>
      </p:sp>
      <p:sp>
        <p:nvSpPr>
          <p:cNvPr id="41075" name="Text Box 115"/>
          <p:cNvSpPr txBox="1">
            <a:spLocks noChangeArrowheads="1"/>
          </p:cNvSpPr>
          <p:nvPr/>
        </p:nvSpPr>
        <p:spPr bwMode="gray">
          <a:xfrm>
            <a:off x="2025650" y="4572000"/>
            <a:ext cx="354013" cy="457200"/>
          </a:xfrm>
          <a:prstGeom prst="rect">
            <a:avLst/>
          </a:prstGeom>
          <a:noFill/>
          <a:ln w="9525" algn="ctr">
            <a:noFill/>
            <a:miter lim="800000"/>
            <a:headEnd/>
            <a:tailEnd/>
          </a:ln>
          <a:effectLst/>
        </p:spPr>
        <p:txBody>
          <a:bodyPr wrap="none">
            <a:spAutoFit/>
          </a:bodyPr>
          <a:lstStyle/>
          <a:p>
            <a:pPr algn="ctr" eaLnBrk="0" hangingPunct="0"/>
            <a:r>
              <a:rPr lang="en-US" sz="2400" b="1"/>
              <a:t>4</a:t>
            </a:r>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Grp="1" noChangeArrowheads="1"/>
          </p:cNvSpPr>
          <p:nvPr>
            <p:ph type="title"/>
          </p:nvPr>
        </p:nvSpPr>
        <p:spPr/>
        <p:txBody>
          <a:bodyPr/>
          <a:lstStyle/>
          <a:p>
            <a:r>
              <a:rPr lang="es-MX" sz="4800" dirty="0" err="1" smtClean="0">
                <a:solidFill>
                  <a:schemeClr val="tx2">
                    <a:lumMod val="90000"/>
                  </a:schemeClr>
                </a:solidFill>
              </a:rPr>
              <a:t>The</a:t>
            </a:r>
            <a:r>
              <a:rPr lang="es-MX" sz="4800" dirty="0" smtClean="0">
                <a:solidFill>
                  <a:schemeClr val="tx2">
                    <a:lumMod val="90000"/>
                  </a:schemeClr>
                </a:solidFill>
              </a:rPr>
              <a:t> </a:t>
            </a:r>
            <a:r>
              <a:rPr lang="es-MX" sz="4800" dirty="0" err="1" smtClean="0">
                <a:solidFill>
                  <a:schemeClr val="tx2">
                    <a:lumMod val="90000"/>
                  </a:schemeClr>
                </a:solidFill>
              </a:rPr>
              <a:t>environment</a:t>
            </a:r>
            <a:endParaRPr lang="en-US" sz="4800" dirty="0">
              <a:solidFill>
                <a:schemeClr val="tx2">
                  <a:lumMod val="90000"/>
                </a:schemeClr>
              </a:solidFill>
            </a:endParaRPr>
          </a:p>
        </p:txBody>
      </p:sp>
      <p:sp>
        <p:nvSpPr>
          <p:cNvPr id="10246" name="Rectangle 6"/>
          <p:cNvSpPr>
            <a:spLocks noGrp="1" noChangeArrowheads="1"/>
          </p:cNvSpPr>
          <p:nvPr>
            <p:ph type="body" idx="1"/>
          </p:nvPr>
        </p:nvSpPr>
        <p:spPr>
          <a:xfrm>
            <a:off x="381000" y="1219200"/>
            <a:ext cx="7848600" cy="4191000"/>
          </a:xfrm>
        </p:spPr>
        <p:txBody>
          <a:bodyPr/>
          <a:lstStyle/>
          <a:p>
            <a:pPr>
              <a:lnSpc>
                <a:spcPct val="90000"/>
              </a:lnSpc>
            </a:pPr>
            <a:r>
              <a:rPr lang="en-US" dirty="0" smtClean="0">
                <a:solidFill>
                  <a:srgbClr val="B2B2B2"/>
                </a:solidFill>
              </a:rPr>
              <a:t>The totality of the natural, social and cultural norms in a given place and time, that influence human life and future generations. That is, not only is the space in which life unfolds but also covers living things, objects, water, soil, air and relations between them, and such intangible elements such as culture.</a:t>
            </a:r>
          </a:p>
          <a:p>
            <a:pPr>
              <a:lnSpc>
                <a:spcPct val="90000"/>
              </a:lnSpc>
            </a:pPr>
            <a:endParaRPr lang="en-US" dirty="0"/>
          </a:p>
        </p:txBody>
      </p:sp>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gray"/>
        <p:txBody>
          <a:bodyPr/>
          <a:lstStyle/>
          <a:p>
            <a:r>
              <a:rPr lang="es-MX" sz="2800" dirty="0" smtClean="0"/>
              <a:t/>
            </a:r>
            <a:br>
              <a:rPr lang="es-MX" sz="2800" dirty="0" smtClean="0"/>
            </a:br>
            <a:r>
              <a:rPr lang="es-MX" sz="3600" dirty="0" err="1" smtClean="0">
                <a:solidFill>
                  <a:schemeClr val="accent6">
                    <a:lumMod val="20000"/>
                    <a:lumOff val="80000"/>
                  </a:schemeClr>
                </a:solidFill>
              </a:rPr>
              <a:t>Current</a:t>
            </a:r>
            <a:r>
              <a:rPr lang="es-MX" sz="3600" dirty="0" smtClean="0">
                <a:solidFill>
                  <a:schemeClr val="accent6">
                    <a:lumMod val="20000"/>
                    <a:lumOff val="80000"/>
                  </a:schemeClr>
                </a:solidFill>
              </a:rPr>
              <a:t> and </a:t>
            </a:r>
            <a:r>
              <a:rPr lang="es-MX" sz="3600" dirty="0" err="1" smtClean="0">
                <a:solidFill>
                  <a:schemeClr val="accent6">
                    <a:lumMod val="20000"/>
                    <a:lumOff val="80000"/>
                  </a:schemeClr>
                </a:solidFill>
              </a:rPr>
              <a:t>Future</a:t>
            </a:r>
            <a:r>
              <a:rPr lang="es-MX" sz="3600" dirty="0" smtClean="0">
                <a:solidFill>
                  <a:schemeClr val="accent6">
                    <a:lumMod val="20000"/>
                    <a:lumOff val="80000"/>
                  </a:schemeClr>
                </a:solidFill>
              </a:rPr>
              <a:t> </a:t>
            </a:r>
            <a:r>
              <a:rPr lang="es-MX" sz="3600" dirty="0" err="1" smtClean="0">
                <a:solidFill>
                  <a:schemeClr val="accent6">
                    <a:lumMod val="20000"/>
                    <a:lumOff val="80000"/>
                  </a:schemeClr>
                </a:solidFill>
              </a:rPr>
              <a:t>effects</a:t>
            </a:r>
            <a:r>
              <a:rPr lang="en-US" sz="2800" dirty="0" smtClean="0"/>
              <a:t/>
            </a:r>
            <a:br>
              <a:rPr lang="en-US" sz="2800" dirty="0" smtClean="0"/>
            </a:br>
            <a:endParaRPr lang="en-US" sz="2800" dirty="0">
              <a:solidFill>
                <a:schemeClr val="accent1"/>
              </a:solidFill>
            </a:endParaRPr>
          </a:p>
        </p:txBody>
      </p:sp>
      <p:sp>
        <p:nvSpPr>
          <p:cNvPr id="44050" name="AutoShape 18"/>
          <p:cNvSpPr>
            <a:spLocks noChangeArrowheads="1"/>
          </p:cNvSpPr>
          <p:nvPr/>
        </p:nvSpPr>
        <p:spPr bwMode="auto">
          <a:xfrm>
            <a:off x="4786314" y="3095624"/>
            <a:ext cx="4071966" cy="3548085"/>
          </a:xfrm>
          <a:prstGeom prst="roundRect">
            <a:avLst>
              <a:gd name="adj" fmla="val 16667"/>
            </a:avLst>
          </a:prstGeom>
          <a:gradFill rotWithShape="1">
            <a:gsLst>
              <a:gs pos="0">
                <a:srgbClr val="99CCFF"/>
              </a:gs>
              <a:gs pos="100000">
                <a:srgbClr val="99CCFF">
                  <a:gamma/>
                  <a:tint val="27451"/>
                  <a:invGamma/>
                </a:srgbClr>
              </a:gs>
            </a:gsLst>
            <a:lin ang="5400000" scaled="1"/>
          </a:gradFill>
          <a:ln w="38100">
            <a:solidFill>
              <a:srgbClr val="3366FF"/>
            </a:solidFill>
            <a:round/>
            <a:headEnd/>
            <a:tailEnd/>
          </a:ln>
          <a:effectLst/>
        </p:spPr>
        <p:txBody>
          <a:bodyPr wrap="none" anchor="ctr"/>
          <a:lstStyle/>
          <a:p>
            <a:r>
              <a:rPr lang="en-US" dirty="0" smtClean="0">
                <a:solidFill>
                  <a:schemeClr val="accent4">
                    <a:lumMod val="10000"/>
                  </a:schemeClr>
                </a:solidFill>
              </a:rPr>
              <a:t/>
            </a:r>
            <a:br>
              <a:rPr lang="en-US" dirty="0" smtClean="0">
                <a:solidFill>
                  <a:schemeClr val="accent4">
                    <a:lumMod val="10000"/>
                  </a:schemeClr>
                </a:solidFill>
              </a:rPr>
            </a:br>
            <a:r>
              <a:rPr lang="en-US" dirty="0" smtClean="0">
                <a:solidFill>
                  <a:schemeClr val="accent4">
                    <a:lumMod val="10000"/>
                  </a:schemeClr>
                </a:solidFill>
              </a:rPr>
              <a:t>-The coasts will be flooded by the</a:t>
            </a:r>
          </a:p>
          <a:p>
            <a:r>
              <a:rPr lang="en-US" dirty="0" smtClean="0">
                <a:solidFill>
                  <a:schemeClr val="accent4">
                    <a:lumMod val="10000"/>
                  </a:schemeClr>
                </a:solidFill>
              </a:rPr>
              <a:t> melting of the poles and go up to</a:t>
            </a:r>
          </a:p>
          <a:p>
            <a:r>
              <a:rPr lang="en-US" dirty="0" smtClean="0">
                <a:solidFill>
                  <a:schemeClr val="accent4">
                    <a:lumMod val="10000"/>
                  </a:schemeClr>
                </a:solidFill>
              </a:rPr>
              <a:t> 50 meters</a:t>
            </a:r>
            <a:br>
              <a:rPr lang="en-US" dirty="0" smtClean="0">
                <a:solidFill>
                  <a:schemeClr val="accent4">
                    <a:lumMod val="10000"/>
                  </a:schemeClr>
                </a:solidFill>
              </a:rPr>
            </a:br>
            <a:r>
              <a:rPr lang="en-US" dirty="0" smtClean="0">
                <a:solidFill>
                  <a:schemeClr val="accent4">
                    <a:lumMod val="10000"/>
                  </a:schemeClr>
                </a:solidFill>
              </a:rPr>
              <a:t>-The increase in temperature would </a:t>
            </a:r>
          </a:p>
          <a:p>
            <a:r>
              <a:rPr lang="en-US" dirty="0" smtClean="0">
                <a:solidFill>
                  <a:schemeClr val="accent4">
                    <a:lumMod val="10000"/>
                  </a:schemeClr>
                </a:solidFill>
              </a:rPr>
              <a:t>lead to increased precipitations</a:t>
            </a:r>
            <a:br>
              <a:rPr lang="en-US" dirty="0" smtClean="0">
                <a:solidFill>
                  <a:schemeClr val="accent4">
                    <a:lumMod val="10000"/>
                  </a:schemeClr>
                </a:solidFill>
              </a:rPr>
            </a:br>
            <a:r>
              <a:rPr lang="en-US" dirty="0" smtClean="0">
                <a:solidFill>
                  <a:schemeClr val="accent4">
                    <a:lumMod val="10000"/>
                  </a:schemeClr>
                </a:solidFill>
              </a:rPr>
              <a:t>-The summers will become hotter</a:t>
            </a:r>
          </a:p>
          <a:p>
            <a:r>
              <a:rPr lang="en-US" dirty="0" smtClean="0">
                <a:solidFill>
                  <a:schemeClr val="accent4">
                    <a:lumMod val="10000"/>
                  </a:schemeClr>
                </a:solidFill>
              </a:rPr>
              <a:t> and colder winters </a:t>
            </a:r>
            <a:endParaRPr lang="en-US" dirty="0">
              <a:solidFill>
                <a:schemeClr val="accent4">
                  <a:lumMod val="10000"/>
                </a:schemeClr>
              </a:solidFill>
            </a:endParaRPr>
          </a:p>
        </p:txBody>
      </p:sp>
      <p:sp>
        <p:nvSpPr>
          <p:cNvPr id="44052" name="AutoShape 20"/>
          <p:cNvSpPr>
            <a:spLocks noChangeArrowheads="1"/>
          </p:cNvSpPr>
          <p:nvPr/>
        </p:nvSpPr>
        <p:spPr bwMode="auto">
          <a:xfrm>
            <a:off x="214282" y="3071810"/>
            <a:ext cx="3929090" cy="3548085"/>
          </a:xfrm>
          <a:prstGeom prst="roundRect">
            <a:avLst>
              <a:gd name="adj" fmla="val 16667"/>
            </a:avLst>
          </a:prstGeom>
          <a:gradFill rotWithShape="1">
            <a:gsLst>
              <a:gs pos="0">
                <a:srgbClr val="99CCFF"/>
              </a:gs>
              <a:gs pos="100000">
                <a:srgbClr val="99CCFF">
                  <a:gamma/>
                  <a:tint val="27451"/>
                  <a:invGamma/>
                </a:srgbClr>
              </a:gs>
            </a:gsLst>
            <a:lin ang="5400000" scaled="1"/>
          </a:gradFill>
          <a:ln w="38100">
            <a:solidFill>
              <a:srgbClr val="3366FF"/>
            </a:solidFill>
            <a:round/>
            <a:headEnd/>
            <a:tailEnd/>
          </a:ln>
          <a:effectLst/>
        </p:spPr>
        <p:txBody>
          <a:bodyPr wrap="none" anchor="ctr"/>
          <a:lstStyle/>
          <a:p>
            <a:r>
              <a:rPr lang="en-US" dirty="0" smtClean="0">
                <a:solidFill>
                  <a:schemeClr val="accent4">
                    <a:lumMod val="10000"/>
                  </a:schemeClr>
                </a:solidFill>
              </a:rPr>
              <a:t/>
            </a:r>
            <a:br>
              <a:rPr lang="en-US" dirty="0" smtClean="0">
                <a:solidFill>
                  <a:schemeClr val="accent4">
                    <a:lumMod val="10000"/>
                  </a:schemeClr>
                </a:solidFill>
              </a:rPr>
            </a:br>
            <a:r>
              <a:rPr lang="en-US" dirty="0" smtClean="0">
                <a:solidFill>
                  <a:schemeClr val="accent4">
                    <a:lumMod val="10000"/>
                  </a:schemeClr>
                </a:solidFill>
              </a:rPr>
              <a:t>- Over 35% of the land suffers from </a:t>
            </a:r>
          </a:p>
          <a:p>
            <a:r>
              <a:rPr lang="en-US" dirty="0" smtClean="0">
                <a:solidFill>
                  <a:schemeClr val="accent4">
                    <a:lumMod val="10000"/>
                  </a:schemeClr>
                </a:solidFill>
              </a:rPr>
              <a:t>erosion problems.</a:t>
            </a:r>
            <a:br>
              <a:rPr lang="en-US" dirty="0" smtClean="0">
                <a:solidFill>
                  <a:schemeClr val="accent4">
                    <a:lumMod val="10000"/>
                  </a:schemeClr>
                </a:solidFill>
              </a:rPr>
            </a:br>
            <a:r>
              <a:rPr lang="en-US" dirty="0" smtClean="0">
                <a:solidFill>
                  <a:schemeClr val="accent4">
                    <a:lumMod val="10000"/>
                  </a:schemeClr>
                </a:solidFill>
              </a:rPr>
              <a:t>-It is estimated that only accidents</a:t>
            </a:r>
          </a:p>
          <a:p>
            <a:r>
              <a:rPr lang="en-US" dirty="0" smtClean="0">
                <a:solidFill>
                  <a:schemeClr val="accent4">
                    <a:lumMod val="10000"/>
                  </a:schemeClr>
                </a:solidFill>
              </a:rPr>
              <a:t> have poured more  than 50,000</a:t>
            </a:r>
          </a:p>
          <a:p>
            <a:r>
              <a:rPr lang="en-US" dirty="0" smtClean="0">
                <a:solidFill>
                  <a:schemeClr val="accent4">
                    <a:lumMod val="10000"/>
                  </a:schemeClr>
                </a:solidFill>
              </a:rPr>
              <a:t> tons of oil into the sea</a:t>
            </a:r>
          </a:p>
          <a:p>
            <a:pPr>
              <a:buFontTx/>
              <a:buChar char="-"/>
            </a:pPr>
            <a:r>
              <a:rPr lang="en-US" dirty="0" smtClean="0">
                <a:solidFill>
                  <a:schemeClr val="accent4">
                    <a:lumMod val="10000"/>
                  </a:schemeClr>
                </a:solidFill>
              </a:rPr>
              <a:t>disappear every year over 17</a:t>
            </a:r>
          </a:p>
          <a:p>
            <a:pPr>
              <a:buFontTx/>
              <a:buChar char="-"/>
            </a:pPr>
            <a:r>
              <a:rPr lang="en-US" dirty="0" smtClean="0">
                <a:solidFill>
                  <a:schemeClr val="accent4">
                    <a:lumMod val="10000"/>
                  </a:schemeClr>
                </a:solidFill>
              </a:rPr>
              <a:t> million hectares of forest</a:t>
            </a:r>
            <a:endParaRPr lang="en-US" dirty="0">
              <a:solidFill>
                <a:schemeClr val="accent4">
                  <a:lumMod val="10000"/>
                </a:schemeClr>
              </a:solidFill>
            </a:endParaRPr>
          </a:p>
        </p:txBody>
      </p:sp>
      <p:sp>
        <p:nvSpPr>
          <p:cNvPr id="44054" name="AutoShape 22"/>
          <p:cNvSpPr>
            <a:spLocks noChangeAspect="1" noChangeArrowheads="1" noTextEdit="1"/>
          </p:cNvSpPr>
          <p:nvPr/>
        </p:nvSpPr>
        <p:spPr bwMode="gray">
          <a:xfrm>
            <a:off x="3222625" y="2995613"/>
            <a:ext cx="909638" cy="1244600"/>
          </a:xfrm>
          <a:prstGeom prst="rect">
            <a:avLst/>
          </a:prstGeom>
          <a:noFill/>
          <a:ln w="9525">
            <a:noFill/>
            <a:miter lim="800000"/>
            <a:headEnd/>
            <a:tailEnd/>
          </a:ln>
        </p:spPr>
        <p:txBody>
          <a:bodyPr/>
          <a:lstStyle/>
          <a:p>
            <a:endParaRPr lang="es-MX"/>
          </a:p>
        </p:txBody>
      </p:sp>
      <p:sp>
        <p:nvSpPr>
          <p:cNvPr id="44055" name="Freeform 23"/>
          <p:cNvSpPr>
            <a:spLocks/>
          </p:cNvSpPr>
          <p:nvPr/>
        </p:nvSpPr>
        <p:spPr bwMode="gray">
          <a:xfrm>
            <a:off x="3222625" y="2998788"/>
            <a:ext cx="903288" cy="1241425"/>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bg1"/>
              </a:gs>
              <a:gs pos="100000">
                <a:schemeClr val="bg1">
                  <a:gamma/>
                  <a:tint val="31765"/>
                  <a:invGamma/>
                </a:schemeClr>
              </a:gs>
            </a:gsLst>
            <a:lin ang="0" scaled="1"/>
          </a:gradFill>
          <a:ln w="0">
            <a:noFill/>
            <a:prstDash val="solid"/>
            <a:round/>
            <a:headEnd/>
            <a:tailEnd/>
          </a:ln>
        </p:spPr>
        <p:txBody>
          <a:bodyPr/>
          <a:lstStyle/>
          <a:p>
            <a:endParaRPr lang="es-MX"/>
          </a:p>
        </p:txBody>
      </p:sp>
      <p:sp>
        <p:nvSpPr>
          <p:cNvPr id="44056" name="AutoShape 24"/>
          <p:cNvSpPr>
            <a:spLocks noChangeAspect="1" noChangeArrowheads="1" noTextEdit="1"/>
          </p:cNvSpPr>
          <p:nvPr/>
        </p:nvSpPr>
        <p:spPr bwMode="gray">
          <a:xfrm flipH="1">
            <a:off x="4868863" y="2995613"/>
            <a:ext cx="909637" cy="1244600"/>
          </a:xfrm>
          <a:prstGeom prst="rect">
            <a:avLst/>
          </a:prstGeom>
          <a:noFill/>
          <a:ln w="9525">
            <a:noFill/>
            <a:miter lim="800000"/>
            <a:headEnd/>
            <a:tailEnd/>
          </a:ln>
        </p:spPr>
        <p:txBody>
          <a:bodyPr/>
          <a:lstStyle/>
          <a:p>
            <a:endParaRPr lang="es-MX"/>
          </a:p>
        </p:txBody>
      </p:sp>
      <p:sp>
        <p:nvSpPr>
          <p:cNvPr id="44057" name="Freeform 25"/>
          <p:cNvSpPr>
            <a:spLocks/>
          </p:cNvSpPr>
          <p:nvPr/>
        </p:nvSpPr>
        <p:spPr bwMode="gray">
          <a:xfrm flipH="1">
            <a:off x="4875213" y="2998788"/>
            <a:ext cx="903287" cy="1241425"/>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1"/>
              </a:gs>
              <a:gs pos="100000">
                <a:schemeClr val="accent1">
                  <a:gamma/>
                  <a:tint val="31765"/>
                  <a:invGamma/>
                </a:schemeClr>
              </a:gs>
            </a:gsLst>
            <a:lin ang="0" scaled="1"/>
          </a:gradFill>
          <a:ln w="0">
            <a:noFill/>
            <a:prstDash val="solid"/>
            <a:round/>
            <a:headEnd/>
            <a:tailEnd/>
          </a:ln>
        </p:spPr>
        <p:txBody>
          <a:bodyPr/>
          <a:lstStyle/>
          <a:p>
            <a:endParaRPr lang="es-MX"/>
          </a:p>
        </p:txBody>
      </p:sp>
      <p:grpSp>
        <p:nvGrpSpPr>
          <p:cNvPr id="44058" name="Group 26"/>
          <p:cNvGrpSpPr>
            <a:grpSpLocks/>
          </p:cNvGrpSpPr>
          <p:nvPr/>
        </p:nvGrpSpPr>
        <p:grpSpPr bwMode="auto">
          <a:xfrm>
            <a:off x="2928926" y="1357298"/>
            <a:ext cx="2998788" cy="1601788"/>
            <a:chOff x="1997" y="1314"/>
            <a:chExt cx="1889" cy="1009"/>
          </a:xfrm>
        </p:grpSpPr>
        <p:grpSp>
          <p:nvGrpSpPr>
            <p:cNvPr id="44059" name="Group 27"/>
            <p:cNvGrpSpPr>
              <a:grpSpLocks/>
            </p:cNvGrpSpPr>
            <p:nvPr/>
          </p:nvGrpSpPr>
          <p:grpSpPr bwMode="auto">
            <a:xfrm>
              <a:off x="1997" y="1404"/>
              <a:ext cx="1889" cy="919"/>
              <a:chOff x="1973" y="1027"/>
              <a:chExt cx="1926" cy="937"/>
            </a:xfrm>
          </p:grpSpPr>
          <p:sp>
            <p:nvSpPr>
              <p:cNvPr id="44060" name="Oval 28"/>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endParaRPr lang="es-MX"/>
              </a:p>
            </p:txBody>
          </p:sp>
          <p:sp>
            <p:nvSpPr>
              <p:cNvPr id="44061" name="Oval 29"/>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endParaRPr lang="es-MX"/>
              </a:p>
            </p:txBody>
          </p:sp>
        </p:grpSp>
        <p:sp>
          <p:nvSpPr>
            <p:cNvPr id="44062" name="Oval 30"/>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endParaRPr lang="es-MX"/>
            </a:p>
          </p:txBody>
        </p:sp>
        <p:sp>
          <p:nvSpPr>
            <p:cNvPr id="44063" name="Oval 31"/>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endParaRPr lang="es-MX"/>
            </a:p>
          </p:txBody>
        </p:sp>
        <p:sp>
          <p:nvSpPr>
            <p:cNvPr id="44064" name="Oval 32"/>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endParaRPr lang="es-MX"/>
            </a:p>
          </p:txBody>
        </p:sp>
        <p:sp>
          <p:nvSpPr>
            <p:cNvPr id="44065" name="Oval 33"/>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endParaRPr lang="es-MX"/>
            </a:p>
          </p:txBody>
        </p:sp>
      </p:grpSp>
      <p:sp>
        <p:nvSpPr>
          <p:cNvPr id="44066" name="Text Box 34"/>
          <p:cNvSpPr txBox="1">
            <a:spLocks noChangeArrowheads="1"/>
          </p:cNvSpPr>
          <p:nvPr/>
        </p:nvSpPr>
        <p:spPr bwMode="gray">
          <a:xfrm>
            <a:off x="3357554" y="1571612"/>
            <a:ext cx="2057102" cy="830997"/>
          </a:xfrm>
          <a:prstGeom prst="rect">
            <a:avLst/>
          </a:prstGeom>
          <a:noFill/>
          <a:ln w="9525" algn="ctr">
            <a:noFill/>
            <a:miter lim="800000"/>
            <a:headEnd/>
            <a:tailEnd/>
          </a:ln>
          <a:effectLst/>
        </p:spPr>
        <p:txBody>
          <a:bodyPr wrap="none">
            <a:spAutoFit/>
          </a:bodyPr>
          <a:lstStyle/>
          <a:p>
            <a:pPr algn="ctr" eaLnBrk="0" hangingPunct="0"/>
            <a:r>
              <a:rPr lang="en-US" sz="4800" dirty="0" smtClean="0">
                <a:solidFill>
                  <a:srgbClr val="000000"/>
                </a:solidFill>
              </a:rPr>
              <a:t>Effects</a:t>
            </a:r>
            <a:endParaRPr lang="en-US" sz="4800" dirty="0">
              <a:solidFill>
                <a:srgbClr val="000000"/>
              </a:solidFill>
            </a:endParaRPr>
          </a:p>
        </p:txBody>
      </p:sp>
      <p:sp>
        <p:nvSpPr>
          <p:cNvPr id="20" name="19 Rectángulo"/>
          <p:cNvSpPr/>
          <p:nvPr/>
        </p:nvSpPr>
        <p:spPr>
          <a:xfrm>
            <a:off x="1000100" y="3143248"/>
            <a:ext cx="2214578" cy="923330"/>
          </a:xfrm>
          <a:prstGeom prst="rect">
            <a:avLst/>
          </a:prstGeom>
          <a:noFill/>
        </p:spPr>
        <p:txBody>
          <a:bodyPr wrap="square" lIns="91440" tIns="45720" rIns="91440" bIns="45720">
            <a:spAutoFit/>
          </a:bodyPr>
          <a:lstStyle/>
          <a:p>
            <a:pPr algn="ctr"/>
            <a:r>
              <a:rPr lang="es-ES" sz="54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Today</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1" name="20 Rectángulo"/>
          <p:cNvSpPr/>
          <p:nvPr/>
        </p:nvSpPr>
        <p:spPr>
          <a:xfrm>
            <a:off x="5643570" y="3143248"/>
            <a:ext cx="2339102" cy="923330"/>
          </a:xfrm>
          <a:prstGeom prst="rect">
            <a:avLst/>
          </a:prstGeom>
          <a:noFill/>
        </p:spPr>
        <p:txBody>
          <a:bodyPr wrap="none" lIns="91440" tIns="45720" rIns="91440" bIns="45720">
            <a:spAutoFit/>
          </a:bodyPr>
          <a:lstStyle/>
          <a:p>
            <a:pPr algn="ctr"/>
            <a:r>
              <a:rPr lang="es-ES" sz="54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Future</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reeform 2"/>
          <p:cNvSpPr>
            <a:spLocks noEditPoints="1"/>
          </p:cNvSpPr>
          <p:nvPr/>
        </p:nvSpPr>
        <p:spPr bwMode="gray">
          <a:xfrm rot="-1358056">
            <a:off x="1236663" y="2462213"/>
            <a:ext cx="6853237" cy="2803525"/>
          </a:xfrm>
          <a:custGeom>
            <a:avLst/>
            <a:gdLst/>
            <a:ahLst/>
            <a:cxnLst>
              <a:cxn ang="0">
                <a:pos x="1692" y="12"/>
              </a:cxn>
              <a:cxn ang="0">
                <a:pos x="1234" y="74"/>
              </a:cxn>
              <a:cxn ang="0">
                <a:pos x="828" y="182"/>
              </a:cxn>
              <a:cxn ang="0">
                <a:pos x="486" y="330"/>
              </a:cxn>
              <a:cxn ang="0">
                <a:pos x="226" y="510"/>
              </a:cxn>
              <a:cxn ang="0">
                <a:pos x="58" y="718"/>
              </a:cxn>
              <a:cxn ang="0">
                <a:pos x="0" y="944"/>
              </a:cxn>
              <a:cxn ang="0">
                <a:pos x="58" y="1170"/>
              </a:cxn>
              <a:cxn ang="0">
                <a:pos x="226" y="1378"/>
              </a:cxn>
              <a:cxn ang="0">
                <a:pos x="486" y="1558"/>
              </a:cxn>
              <a:cxn ang="0">
                <a:pos x="828" y="1706"/>
              </a:cxn>
              <a:cxn ang="0">
                <a:pos x="1234" y="1814"/>
              </a:cxn>
              <a:cxn ang="0">
                <a:pos x="1692" y="1876"/>
              </a:cxn>
              <a:cxn ang="0">
                <a:pos x="2186" y="1884"/>
              </a:cxn>
              <a:cxn ang="0">
                <a:pos x="2658" y="1840"/>
              </a:cxn>
              <a:cxn ang="0">
                <a:pos x="3084" y="1746"/>
              </a:cxn>
              <a:cxn ang="0">
                <a:pos x="3448" y="1612"/>
              </a:cxn>
              <a:cxn ang="0">
                <a:pos x="3738" y="1442"/>
              </a:cxn>
              <a:cxn ang="0">
                <a:pos x="3938" y="1242"/>
              </a:cxn>
              <a:cxn ang="0">
                <a:pos x="4034" y="1022"/>
              </a:cxn>
              <a:cxn ang="0">
                <a:pos x="4014" y="790"/>
              </a:cxn>
              <a:cxn ang="0">
                <a:pos x="3882" y="576"/>
              </a:cxn>
              <a:cxn ang="0">
                <a:pos x="3650" y="386"/>
              </a:cxn>
              <a:cxn ang="0">
                <a:pos x="3334" y="228"/>
              </a:cxn>
              <a:cxn ang="0">
                <a:pos x="2948" y="106"/>
              </a:cxn>
              <a:cxn ang="0">
                <a:pos x="2506" y="28"/>
              </a:cxn>
              <a:cxn ang="0">
                <a:pos x="2020" y="0"/>
              </a:cxn>
              <a:cxn ang="0">
                <a:pos x="1606" y="1736"/>
              </a:cxn>
              <a:cxn ang="0">
                <a:pos x="1164" y="1678"/>
              </a:cxn>
              <a:cxn ang="0">
                <a:pos x="776" y="1576"/>
              </a:cxn>
              <a:cxn ang="0">
                <a:pos x="458" y="1436"/>
              </a:cxn>
              <a:cxn ang="0">
                <a:pos x="224" y="1266"/>
              </a:cxn>
              <a:cxn ang="0">
                <a:pos x="88" y="1074"/>
              </a:cxn>
              <a:cxn ang="0">
                <a:pos x="68" y="864"/>
              </a:cxn>
              <a:cxn ang="0">
                <a:pos x="166" y="664"/>
              </a:cxn>
              <a:cxn ang="0">
                <a:pos x="370" y="486"/>
              </a:cxn>
              <a:cxn ang="0">
                <a:pos x="662" y="336"/>
              </a:cxn>
              <a:cxn ang="0">
                <a:pos x="1028" y="222"/>
              </a:cxn>
              <a:cxn ang="0">
                <a:pos x="1454" y="148"/>
              </a:cxn>
              <a:cxn ang="0">
                <a:pos x="1922" y="120"/>
              </a:cxn>
              <a:cxn ang="0">
                <a:pos x="2392" y="148"/>
              </a:cxn>
              <a:cxn ang="0">
                <a:pos x="2818" y="222"/>
              </a:cxn>
              <a:cxn ang="0">
                <a:pos x="3184" y="336"/>
              </a:cxn>
              <a:cxn ang="0">
                <a:pos x="3476" y="486"/>
              </a:cxn>
              <a:cxn ang="0">
                <a:pos x="3680" y="664"/>
              </a:cxn>
              <a:cxn ang="0">
                <a:pos x="3778" y="864"/>
              </a:cxn>
              <a:cxn ang="0">
                <a:pos x="3758" y="1074"/>
              </a:cxn>
              <a:cxn ang="0">
                <a:pos x="3622" y="1266"/>
              </a:cxn>
              <a:cxn ang="0">
                <a:pos x="3388" y="1436"/>
              </a:cxn>
              <a:cxn ang="0">
                <a:pos x="3070" y="1576"/>
              </a:cxn>
              <a:cxn ang="0">
                <a:pos x="2682" y="1678"/>
              </a:cxn>
              <a:cxn ang="0">
                <a:pos x="2240" y="1736"/>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gradFill rotWithShape="1">
            <a:gsLst>
              <a:gs pos="0">
                <a:schemeClr val="accent2">
                  <a:gamma/>
                  <a:tint val="9412"/>
                  <a:invGamma/>
                </a:schemeClr>
              </a:gs>
              <a:gs pos="100000">
                <a:schemeClr val="accent2"/>
              </a:gs>
            </a:gsLst>
            <a:lin ang="0" scaled="1"/>
          </a:gradFill>
          <a:ln w="0">
            <a:noFill/>
            <a:prstDash val="solid"/>
            <a:round/>
            <a:headEnd/>
            <a:tailEnd/>
          </a:ln>
        </p:spPr>
        <p:txBody>
          <a:bodyPr/>
          <a:lstStyle/>
          <a:p>
            <a:endParaRPr lang="es-MX"/>
          </a:p>
        </p:txBody>
      </p:sp>
      <p:sp>
        <p:nvSpPr>
          <p:cNvPr id="58371" name="Oval 3"/>
          <p:cNvSpPr>
            <a:spLocks noChangeArrowheads="1"/>
          </p:cNvSpPr>
          <p:nvPr/>
        </p:nvSpPr>
        <p:spPr bwMode="ltGray">
          <a:xfrm rot="-1543677">
            <a:off x="4483100" y="2387600"/>
            <a:ext cx="1295400" cy="304800"/>
          </a:xfrm>
          <a:prstGeom prst="ellipse">
            <a:avLst/>
          </a:prstGeom>
          <a:solidFill>
            <a:srgbClr val="020A53">
              <a:alpha val="70000"/>
            </a:srgbClr>
          </a:solidFill>
          <a:ln w="9525">
            <a:noFill/>
            <a:round/>
            <a:headEnd/>
            <a:tailEnd/>
          </a:ln>
          <a:effectLst/>
        </p:spPr>
        <p:txBody>
          <a:bodyPr wrap="none" anchor="ctr"/>
          <a:lstStyle/>
          <a:p>
            <a:endParaRPr lang="es-MX"/>
          </a:p>
        </p:txBody>
      </p:sp>
      <p:sp>
        <p:nvSpPr>
          <p:cNvPr id="58372" name="Oval 4"/>
          <p:cNvSpPr>
            <a:spLocks noChangeArrowheads="1"/>
          </p:cNvSpPr>
          <p:nvPr/>
        </p:nvSpPr>
        <p:spPr bwMode="ltGray">
          <a:xfrm rot="-1543677">
            <a:off x="7391400" y="2667000"/>
            <a:ext cx="1066800" cy="304800"/>
          </a:xfrm>
          <a:prstGeom prst="ellipse">
            <a:avLst/>
          </a:prstGeom>
          <a:solidFill>
            <a:srgbClr val="020A53">
              <a:alpha val="70000"/>
            </a:srgbClr>
          </a:solidFill>
          <a:ln w="9525">
            <a:noFill/>
            <a:round/>
            <a:headEnd/>
            <a:tailEnd/>
          </a:ln>
          <a:effectLst/>
        </p:spPr>
        <p:txBody>
          <a:bodyPr wrap="none" anchor="ctr"/>
          <a:lstStyle/>
          <a:p>
            <a:endParaRPr lang="es-MX"/>
          </a:p>
        </p:txBody>
      </p:sp>
      <p:sp>
        <p:nvSpPr>
          <p:cNvPr id="58373" name="Oval 5"/>
          <p:cNvSpPr>
            <a:spLocks noChangeArrowheads="1"/>
          </p:cNvSpPr>
          <p:nvPr/>
        </p:nvSpPr>
        <p:spPr bwMode="ltGray">
          <a:xfrm rot="-1543677">
            <a:off x="2890838" y="5621338"/>
            <a:ext cx="1143000" cy="304800"/>
          </a:xfrm>
          <a:prstGeom prst="ellipse">
            <a:avLst/>
          </a:prstGeom>
          <a:solidFill>
            <a:srgbClr val="020A53">
              <a:alpha val="70000"/>
            </a:srgbClr>
          </a:solidFill>
          <a:ln w="9525">
            <a:noFill/>
            <a:round/>
            <a:headEnd/>
            <a:tailEnd/>
          </a:ln>
          <a:effectLst/>
        </p:spPr>
        <p:txBody>
          <a:bodyPr wrap="none" anchor="ctr"/>
          <a:lstStyle/>
          <a:p>
            <a:endParaRPr lang="es-MX"/>
          </a:p>
        </p:txBody>
      </p:sp>
      <p:sp>
        <p:nvSpPr>
          <p:cNvPr id="58374" name="Oval 6"/>
          <p:cNvSpPr>
            <a:spLocks noChangeArrowheads="1"/>
          </p:cNvSpPr>
          <p:nvPr/>
        </p:nvSpPr>
        <p:spPr bwMode="ltGray">
          <a:xfrm rot="-1543677">
            <a:off x="5626100" y="4978400"/>
            <a:ext cx="1295400" cy="304800"/>
          </a:xfrm>
          <a:prstGeom prst="ellipse">
            <a:avLst/>
          </a:prstGeom>
          <a:solidFill>
            <a:srgbClr val="020A53">
              <a:alpha val="70000"/>
            </a:srgbClr>
          </a:solidFill>
          <a:ln w="9525">
            <a:noFill/>
            <a:round/>
            <a:headEnd/>
            <a:tailEnd/>
          </a:ln>
          <a:effectLst/>
        </p:spPr>
        <p:txBody>
          <a:bodyPr wrap="none" anchor="ctr"/>
          <a:lstStyle/>
          <a:p>
            <a:endParaRPr lang="es-MX"/>
          </a:p>
        </p:txBody>
      </p:sp>
      <p:sp>
        <p:nvSpPr>
          <p:cNvPr id="58375" name="Oval 7"/>
          <p:cNvSpPr>
            <a:spLocks noChangeArrowheads="1"/>
          </p:cNvSpPr>
          <p:nvPr/>
        </p:nvSpPr>
        <p:spPr bwMode="ltGray">
          <a:xfrm rot="-1543677">
            <a:off x="1968500" y="3911600"/>
            <a:ext cx="1295400" cy="304800"/>
          </a:xfrm>
          <a:prstGeom prst="ellipse">
            <a:avLst/>
          </a:prstGeom>
          <a:solidFill>
            <a:srgbClr val="020A53">
              <a:alpha val="70000"/>
            </a:srgbClr>
          </a:solidFill>
          <a:ln w="9525">
            <a:noFill/>
            <a:round/>
            <a:headEnd/>
            <a:tailEnd/>
          </a:ln>
          <a:effectLst/>
        </p:spPr>
        <p:txBody>
          <a:bodyPr wrap="none" anchor="ctr"/>
          <a:lstStyle/>
          <a:p>
            <a:endParaRPr lang="es-MX"/>
          </a:p>
        </p:txBody>
      </p:sp>
      <p:sp>
        <p:nvSpPr>
          <p:cNvPr id="58376" name="Rectangle 8"/>
          <p:cNvSpPr>
            <a:spLocks noGrp="1" noChangeArrowheads="1"/>
          </p:cNvSpPr>
          <p:nvPr>
            <p:ph type="title"/>
          </p:nvPr>
        </p:nvSpPr>
        <p:spPr/>
        <p:txBody>
          <a:bodyPr/>
          <a:lstStyle/>
          <a:p>
            <a:r>
              <a:rPr lang="en-US" dirty="0" smtClean="0">
                <a:solidFill>
                  <a:srgbClr val="FAA4B2"/>
                </a:solidFill>
              </a:rPr>
              <a:t>Endangered Species</a:t>
            </a:r>
            <a:endParaRPr lang="en-US" dirty="0">
              <a:solidFill>
                <a:srgbClr val="FAA4B2"/>
              </a:solidFill>
            </a:endParaRPr>
          </a:p>
        </p:txBody>
      </p:sp>
      <p:sp>
        <p:nvSpPr>
          <p:cNvPr id="58377" name="Oval 9"/>
          <p:cNvSpPr>
            <a:spLocks noChangeArrowheads="1"/>
          </p:cNvSpPr>
          <p:nvPr/>
        </p:nvSpPr>
        <p:spPr bwMode="gray">
          <a:xfrm>
            <a:off x="3857620" y="1214422"/>
            <a:ext cx="2246324" cy="1589103"/>
          </a:xfrm>
          <a:prstGeom prst="ellipse">
            <a:avLst/>
          </a:prstGeom>
          <a:gradFill rotWithShape="1">
            <a:gsLst>
              <a:gs pos="0">
                <a:schemeClr val="hlink"/>
              </a:gs>
              <a:gs pos="100000">
                <a:schemeClr val="hlink">
                  <a:gamma/>
                  <a:shade val="34510"/>
                  <a:invGamma/>
                </a:schemeClr>
              </a:gs>
            </a:gsLst>
            <a:path path="shape">
              <a:fillToRect l="50000" t="50000" r="50000" b="50000"/>
            </a:path>
          </a:gradFill>
          <a:ln w="9525">
            <a:noFill/>
            <a:round/>
            <a:headEnd/>
            <a:tailEnd/>
          </a:ln>
          <a:effectLst/>
        </p:spPr>
        <p:txBody>
          <a:bodyPr wrap="none" anchor="ctr"/>
          <a:lstStyle/>
          <a:p>
            <a:pPr algn="ctr"/>
            <a:endParaRPr lang="es-MX"/>
          </a:p>
        </p:txBody>
      </p:sp>
      <p:sp>
        <p:nvSpPr>
          <p:cNvPr id="58378" name="Oval 10"/>
          <p:cNvSpPr>
            <a:spLocks noChangeArrowheads="1"/>
          </p:cNvSpPr>
          <p:nvPr/>
        </p:nvSpPr>
        <p:spPr bwMode="gray">
          <a:xfrm>
            <a:off x="928662" y="2643182"/>
            <a:ext cx="1809776" cy="1755781"/>
          </a:xfrm>
          <a:prstGeom prst="ellipse">
            <a:avLst/>
          </a:prstGeom>
          <a:gradFill rotWithShape="1">
            <a:gsLst>
              <a:gs pos="0">
                <a:schemeClr val="accent1"/>
              </a:gs>
              <a:gs pos="100000">
                <a:schemeClr val="accent1">
                  <a:gamma/>
                  <a:shade val="31373"/>
                  <a:invGamma/>
                </a:schemeClr>
              </a:gs>
            </a:gsLst>
            <a:path path="shape">
              <a:fillToRect l="50000" t="50000" r="50000" b="50000"/>
            </a:path>
          </a:gradFill>
          <a:ln w="9525">
            <a:noFill/>
            <a:round/>
            <a:headEnd/>
            <a:tailEnd/>
          </a:ln>
          <a:effectLst/>
        </p:spPr>
        <p:txBody>
          <a:bodyPr wrap="none" anchor="ctr"/>
          <a:lstStyle/>
          <a:p>
            <a:pPr algn="ctr"/>
            <a:endParaRPr lang="es-MX"/>
          </a:p>
        </p:txBody>
      </p:sp>
      <p:sp>
        <p:nvSpPr>
          <p:cNvPr id="58379" name="Oval 11"/>
          <p:cNvSpPr>
            <a:spLocks noChangeArrowheads="1"/>
          </p:cNvSpPr>
          <p:nvPr/>
        </p:nvSpPr>
        <p:spPr bwMode="gray">
          <a:xfrm>
            <a:off x="2336800" y="4821238"/>
            <a:ext cx="1878010" cy="1822472"/>
          </a:xfrm>
          <a:prstGeom prst="ellipse">
            <a:avLst/>
          </a:prstGeom>
          <a:gradFill rotWithShape="1">
            <a:gsLst>
              <a:gs pos="0">
                <a:schemeClr val="accent2"/>
              </a:gs>
              <a:gs pos="100000">
                <a:schemeClr val="accent2">
                  <a:gamma/>
                  <a:shade val="35686"/>
                  <a:invGamma/>
                </a:schemeClr>
              </a:gs>
            </a:gsLst>
            <a:path path="shape">
              <a:fillToRect l="50000" t="50000" r="50000" b="50000"/>
            </a:path>
          </a:gradFill>
          <a:ln w="9525">
            <a:noFill/>
            <a:round/>
            <a:headEnd/>
            <a:tailEnd/>
          </a:ln>
          <a:effectLst/>
        </p:spPr>
        <p:txBody>
          <a:bodyPr wrap="none" anchor="ctr"/>
          <a:lstStyle/>
          <a:p>
            <a:pPr algn="ctr"/>
            <a:endParaRPr lang="es-MX"/>
          </a:p>
        </p:txBody>
      </p:sp>
      <p:sp>
        <p:nvSpPr>
          <p:cNvPr id="58380" name="Oval 12"/>
          <p:cNvSpPr>
            <a:spLocks noChangeArrowheads="1"/>
          </p:cNvSpPr>
          <p:nvPr/>
        </p:nvSpPr>
        <p:spPr bwMode="gray">
          <a:xfrm>
            <a:off x="5214942" y="4286256"/>
            <a:ext cx="1960580" cy="1809768"/>
          </a:xfrm>
          <a:prstGeom prst="ellipse">
            <a:avLst/>
          </a:prstGeom>
          <a:gradFill rotWithShape="1">
            <a:gsLst>
              <a:gs pos="0">
                <a:srgbClr val="D476D6"/>
              </a:gs>
              <a:gs pos="100000">
                <a:srgbClr val="D476D6">
                  <a:gamma/>
                  <a:shade val="42353"/>
                  <a:invGamma/>
                </a:srgbClr>
              </a:gs>
            </a:gsLst>
            <a:path path="shape">
              <a:fillToRect l="50000" t="50000" r="50000" b="50000"/>
            </a:path>
          </a:gradFill>
          <a:ln w="9525">
            <a:noFill/>
            <a:round/>
            <a:headEnd/>
            <a:tailEnd/>
          </a:ln>
          <a:effectLst/>
        </p:spPr>
        <p:txBody>
          <a:bodyPr wrap="none" anchor="ctr"/>
          <a:lstStyle/>
          <a:p>
            <a:pPr algn="ctr"/>
            <a:endParaRPr lang="es-MX"/>
          </a:p>
        </p:txBody>
      </p:sp>
      <p:sp>
        <p:nvSpPr>
          <p:cNvPr id="58381" name="Oval 13"/>
          <p:cNvSpPr>
            <a:spLocks noChangeArrowheads="1"/>
          </p:cNvSpPr>
          <p:nvPr/>
        </p:nvSpPr>
        <p:spPr bwMode="gray">
          <a:xfrm>
            <a:off x="6715140" y="1928802"/>
            <a:ext cx="1989168" cy="1603389"/>
          </a:xfrm>
          <a:prstGeom prst="ellipse">
            <a:avLst/>
          </a:prstGeom>
          <a:gradFill rotWithShape="1">
            <a:gsLst>
              <a:gs pos="0">
                <a:schemeClr val="folHlink"/>
              </a:gs>
              <a:gs pos="100000">
                <a:schemeClr val="folHlink">
                  <a:gamma/>
                  <a:shade val="34510"/>
                  <a:invGamma/>
                </a:schemeClr>
              </a:gs>
            </a:gsLst>
            <a:path path="shape">
              <a:fillToRect l="50000" t="50000" r="50000" b="50000"/>
            </a:path>
          </a:gradFill>
          <a:ln w="9525">
            <a:noFill/>
            <a:round/>
            <a:headEnd/>
            <a:tailEnd/>
          </a:ln>
          <a:effectLst/>
        </p:spPr>
        <p:txBody>
          <a:bodyPr wrap="none" anchor="ctr"/>
          <a:lstStyle/>
          <a:p>
            <a:pPr algn="ctr"/>
            <a:endParaRPr lang="es-MX"/>
          </a:p>
        </p:txBody>
      </p:sp>
      <p:sp>
        <p:nvSpPr>
          <p:cNvPr id="58382" name="Text Box 14"/>
          <p:cNvSpPr txBox="1">
            <a:spLocks noChangeArrowheads="1"/>
          </p:cNvSpPr>
          <p:nvPr/>
        </p:nvSpPr>
        <p:spPr bwMode="white">
          <a:xfrm>
            <a:off x="785786" y="3143248"/>
            <a:ext cx="2056973" cy="584775"/>
          </a:xfrm>
          <a:prstGeom prst="rect">
            <a:avLst/>
          </a:prstGeom>
          <a:noFill/>
          <a:ln w="9525">
            <a:noFill/>
            <a:miter lim="800000"/>
            <a:headEnd/>
            <a:tailEnd/>
          </a:ln>
          <a:effectLst/>
        </p:spPr>
        <p:txBody>
          <a:bodyPr wrap="none">
            <a:spAutoFit/>
          </a:bodyPr>
          <a:lstStyle/>
          <a:p>
            <a:pPr eaLnBrk="0" hangingPunct="0"/>
            <a:r>
              <a:rPr lang="en-US" dirty="0" smtClean="0">
                <a:latin typeface="Verdana" pitchFamily="34" charset="0"/>
              </a:rPr>
              <a:t>  </a:t>
            </a:r>
            <a:r>
              <a:rPr lang="es-MX" sz="3200" dirty="0" err="1" smtClean="0">
                <a:solidFill>
                  <a:srgbClr val="FFFF00"/>
                </a:solidFill>
              </a:rPr>
              <a:t>Penguins</a:t>
            </a:r>
            <a:endParaRPr lang="en-US" sz="3200" dirty="0">
              <a:solidFill>
                <a:srgbClr val="FFFF00"/>
              </a:solidFill>
              <a:latin typeface="Verdana" pitchFamily="34" charset="0"/>
            </a:endParaRPr>
          </a:p>
        </p:txBody>
      </p:sp>
      <p:sp>
        <p:nvSpPr>
          <p:cNvPr id="58383" name="Text Box 15"/>
          <p:cNvSpPr txBox="1">
            <a:spLocks noChangeArrowheads="1"/>
          </p:cNvSpPr>
          <p:nvPr/>
        </p:nvSpPr>
        <p:spPr bwMode="white">
          <a:xfrm>
            <a:off x="4429124" y="1357298"/>
            <a:ext cx="1078372" cy="1384995"/>
          </a:xfrm>
          <a:prstGeom prst="rect">
            <a:avLst/>
          </a:prstGeom>
          <a:noFill/>
          <a:ln w="9525">
            <a:noFill/>
            <a:miter lim="800000"/>
            <a:headEnd/>
            <a:tailEnd/>
          </a:ln>
          <a:effectLst/>
        </p:spPr>
        <p:txBody>
          <a:bodyPr wrap="none">
            <a:spAutoFit/>
          </a:bodyPr>
          <a:lstStyle/>
          <a:p>
            <a:pPr eaLnBrk="0" hangingPunct="0"/>
            <a:r>
              <a:rPr lang="en-US" sz="2800" dirty="0" smtClean="0">
                <a:solidFill>
                  <a:srgbClr val="00FF00"/>
                </a:solidFill>
                <a:latin typeface="Verdana" pitchFamily="34" charset="0"/>
              </a:rPr>
              <a:t>The</a:t>
            </a:r>
          </a:p>
          <a:p>
            <a:pPr eaLnBrk="0" hangingPunct="0"/>
            <a:r>
              <a:rPr lang="en-US" sz="2800" dirty="0" smtClean="0">
                <a:solidFill>
                  <a:srgbClr val="00FF00"/>
                </a:solidFill>
                <a:latin typeface="Verdana" pitchFamily="34" charset="0"/>
              </a:rPr>
              <a:t>Polar</a:t>
            </a:r>
          </a:p>
          <a:p>
            <a:pPr eaLnBrk="0" hangingPunct="0"/>
            <a:r>
              <a:rPr lang="en-US" sz="2800" dirty="0" smtClean="0">
                <a:solidFill>
                  <a:srgbClr val="00FF00"/>
                </a:solidFill>
                <a:latin typeface="Verdana" pitchFamily="34" charset="0"/>
              </a:rPr>
              <a:t>bear</a:t>
            </a:r>
            <a:endParaRPr lang="en-US" sz="2800" dirty="0">
              <a:solidFill>
                <a:srgbClr val="00FF00"/>
              </a:solidFill>
              <a:latin typeface="Verdana" pitchFamily="34" charset="0"/>
            </a:endParaRPr>
          </a:p>
        </p:txBody>
      </p:sp>
      <p:sp>
        <p:nvSpPr>
          <p:cNvPr id="58384" name="Text Box 16"/>
          <p:cNvSpPr txBox="1">
            <a:spLocks noChangeArrowheads="1"/>
          </p:cNvSpPr>
          <p:nvPr/>
        </p:nvSpPr>
        <p:spPr bwMode="white">
          <a:xfrm>
            <a:off x="7215206" y="2071678"/>
            <a:ext cx="1305165" cy="1384995"/>
          </a:xfrm>
          <a:prstGeom prst="rect">
            <a:avLst/>
          </a:prstGeom>
          <a:noFill/>
          <a:ln w="9525">
            <a:noFill/>
            <a:miter lim="800000"/>
            <a:headEnd/>
            <a:tailEnd/>
          </a:ln>
          <a:effectLst/>
        </p:spPr>
        <p:txBody>
          <a:bodyPr wrap="none">
            <a:spAutoFit/>
          </a:bodyPr>
          <a:lstStyle/>
          <a:p>
            <a:pPr eaLnBrk="0" hangingPunct="0"/>
            <a:r>
              <a:rPr lang="es-MX" sz="2800" dirty="0" err="1" smtClean="0"/>
              <a:t>The</a:t>
            </a:r>
            <a:endParaRPr lang="es-MX" sz="2800" dirty="0" smtClean="0"/>
          </a:p>
          <a:p>
            <a:pPr eaLnBrk="0" hangingPunct="0"/>
            <a:r>
              <a:rPr lang="es-MX" sz="2800" dirty="0" err="1" smtClean="0"/>
              <a:t>Bengal</a:t>
            </a:r>
            <a:endParaRPr lang="es-MX" sz="2800" dirty="0" smtClean="0"/>
          </a:p>
          <a:p>
            <a:pPr eaLnBrk="0" hangingPunct="0"/>
            <a:r>
              <a:rPr lang="es-MX" sz="2800" dirty="0" err="1" smtClean="0"/>
              <a:t>tiger</a:t>
            </a:r>
            <a:endParaRPr lang="en-US" sz="2800" dirty="0">
              <a:latin typeface="Verdana" pitchFamily="34" charset="0"/>
            </a:endParaRPr>
          </a:p>
        </p:txBody>
      </p:sp>
      <p:sp>
        <p:nvSpPr>
          <p:cNvPr id="58385" name="Text Box 17"/>
          <p:cNvSpPr txBox="1">
            <a:spLocks noChangeArrowheads="1"/>
          </p:cNvSpPr>
          <p:nvPr/>
        </p:nvSpPr>
        <p:spPr bwMode="white">
          <a:xfrm>
            <a:off x="5429256" y="4929198"/>
            <a:ext cx="1552028" cy="584775"/>
          </a:xfrm>
          <a:prstGeom prst="rect">
            <a:avLst/>
          </a:prstGeom>
          <a:noFill/>
          <a:ln w="9525">
            <a:noFill/>
            <a:miter lim="800000"/>
            <a:headEnd/>
            <a:tailEnd/>
          </a:ln>
          <a:effectLst/>
        </p:spPr>
        <p:txBody>
          <a:bodyPr wrap="none">
            <a:spAutoFit/>
          </a:bodyPr>
          <a:lstStyle/>
          <a:p>
            <a:pPr eaLnBrk="0" hangingPunct="0"/>
            <a:r>
              <a:rPr lang="es-MX" sz="3200" dirty="0" err="1" smtClean="0">
                <a:solidFill>
                  <a:srgbClr val="000000"/>
                </a:solidFill>
              </a:rPr>
              <a:t>Whales</a:t>
            </a:r>
            <a:endParaRPr lang="en-US" sz="3200" dirty="0">
              <a:solidFill>
                <a:srgbClr val="000000"/>
              </a:solidFill>
              <a:latin typeface="Verdana" pitchFamily="34" charset="0"/>
            </a:endParaRPr>
          </a:p>
        </p:txBody>
      </p:sp>
      <p:sp>
        <p:nvSpPr>
          <p:cNvPr id="58386" name="Text Box 18"/>
          <p:cNvSpPr txBox="1">
            <a:spLocks noChangeArrowheads="1"/>
          </p:cNvSpPr>
          <p:nvPr/>
        </p:nvSpPr>
        <p:spPr bwMode="white">
          <a:xfrm>
            <a:off x="2714612" y="5000636"/>
            <a:ext cx="1091453" cy="1384995"/>
          </a:xfrm>
          <a:prstGeom prst="rect">
            <a:avLst/>
          </a:prstGeom>
          <a:noFill/>
          <a:ln w="9525">
            <a:noFill/>
            <a:miter lim="800000"/>
            <a:headEnd/>
            <a:tailEnd/>
          </a:ln>
          <a:effectLst/>
        </p:spPr>
        <p:txBody>
          <a:bodyPr wrap="none">
            <a:spAutoFit/>
          </a:bodyPr>
          <a:lstStyle/>
          <a:p>
            <a:pPr eaLnBrk="0" hangingPunct="0"/>
            <a:r>
              <a:rPr lang="es-MX" sz="2800" dirty="0" err="1" smtClean="0">
                <a:solidFill>
                  <a:srgbClr val="00FFFF"/>
                </a:solidFill>
              </a:rPr>
              <a:t>The</a:t>
            </a:r>
            <a:endParaRPr lang="es-MX" sz="2800" dirty="0" smtClean="0">
              <a:solidFill>
                <a:srgbClr val="00FFFF"/>
              </a:solidFill>
            </a:endParaRPr>
          </a:p>
          <a:p>
            <a:pPr eaLnBrk="0" hangingPunct="0"/>
            <a:r>
              <a:rPr lang="es-MX" sz="2800" dirty="0" smtClean="0">
                <a:solidFill>
                  <a:srgbClr val="00FFFF"/>
                </a:solidFill>
              </a:rPr>
              <a:t>Sea </a:t>
            </a:r>
          </a:p>
          <a:p>
            <a:pPr eaLnBrk="0" hangingPunct="0"/>
            <a:r>
              <a:rPr lang="es-MX" sz="2800" dirty="0" err="1" smtClean="0">
                <a:solidFill>
                  <a:srgbClr val="00FFFF"/>
                </a:solidFill>
              </a:rPr>
              <a:t>Turtle</a:t>
            </a:r>
            <a:endParaRPr lang="en-US" sz="2800" dirty="0">
              <a:solidFill>
                <a:srgbClr val="00FFFF"/>
              </a:solidFill>
              <a:latin typeface="Verdana" pitchFamily="34" charset="0"/>
            </a:endParaRPr>
          </a:p>
        </p:txBody>
      </p:sp>
      <p:sp>
        <p:nvSpPr>
          <p:cNvPr id="58388" name="Line 20"/>
          <p:cNvSpPr>
            <a:spLocks noChangeShapeType="1"/>
          </p:cNvSpPr>
          <p:nvPr/>
        </p:nvSpPr>
        <p:spPr bwMode="black">
          <a:xfrm>
            <a:off x="2632075" y="1887538"/>
            <a:ext cx="1793875" cy="1617662"/>
          </a:xfrm>
          <a:prstGeom prst="line">
            <a:avLst/>
          </a:prstGeom>
          <a:noFill/>
          <a:ln w="9525">
            <a:solidFill>
              <a:schemeClr val="tx1"/>
            </a:solidFill>
            <a:round/>
            <a:headEnd/>
            <a:tailEnd type="triangle" w="med" len="med"/>
          </a:ln>
          <a:effectLst/>
        </p:spPr>
        <p:txBody>
          <a:bodyPr wrap="none" anchor="ctr"/>
          <a:lstStyle/>
          <a:p>
            <a:endParaRPr lang="es-MX"/>
          </a:p>
        </p:txBody>
      </p:sp>
      <p:cxnSp>
        <p:nvCxnSpPr>
          <p:cNvPr id="58389" name="AutoShape 21"/>
          <p:cNvCxnSpPr>
            <a:cxnSpLocks noChangeShapeType="1"/>
          </p:cNvCxnSpPr>
          <p:nvPr/>
        </p:nvCxnSpPr>
        <p:spPr bwMode="black">
          <a:xfrm flipH="1">
            <a:off x="615950" y="1887538"/>
            <a:ext cx="2016125" cy="0"/>
          </a:xfrm>
          <a:prstGeom prst="straightConnector1">
            <a:avLst/>
          </a:prstGeom>
          <a:noFill/>
          <a:ln w="9525">
            <a:solidFill>
              <a:schemeClr val="tx1"/>
            </a:solidFill>
            <a:round/>
            <a:headEnd/>
            <a:tailEnd/>
          </a:ln>
          <a:effectLst/>
        </p:spPr>
      </p:cxnSp>
      <p:sp>
        <p:nvSpPr>
          <p:cNvPr id="23" name="22 Rectángulo"/>
          <p:cNvSpPr/>
          <p:nvPr/>
        </p:nvSpPr>
        <p:spPr>
          <a:xfrm>
            <a:off x="3500430" y="2928934"/>
            <a:ext cx="3345657" cy="1323439"/>
          </a:xfrm>
          <a:prstGeom prst="rect">
            <a:avLst/>
          </a:prstGeom>
        </p:spPr>
        <p:txBody>
          <a:bodyPr wrap="square">
            <a:spAutoFit/>
          </a:bodyPr>
          <a:lstStyle/>
          <a:p>
            <a:pPr algn="ctr"/>
            <a:r>
              <a:rPr lang="es-MX" sz="4000" dirty="0" err="1" smtClean="0">
                <a:solidFill>
                  <a:schemeClr val="tx2">
                    <a:lumMod val="75000"/>
                  </a:schemeClr>
                </a:solidFill>
              </a:rPr>
              <a:t>Endangered</a:t>
            </a:r>
            <a:r>
              <a:rPr lang="es-MX" sz="4000" dirty="0" smtClean="0">
                <a:solidFill>
                  <a:schemeClr val="tx2">
                    <a:lumMod val="75000"/>
                  </a:schemeClr>
                </a:solidFill>
              </a:rPr>
              <a:t>                     </a:t>
            </a:r>
            <a:r>
              <a:rPr lang="es-MX" sz="4000" dirty="0" err="1" smtClean="0">
                <a:solidFill>
                  <a:schemeClr val="tx2">
                    <a:lumMod val="75000"/>
                  </a:schemeClr>
                </a:solidFill>
              </a:rPr>
              <a:t>Species</a:t>
            </a:r>
            <a:endParaRPr lang="es-MX" sz="4000" dirty="0">
              <a:solidFill>
                <a:schemeClr val="tx2">
                  <a:lumMod val="75000"/>
                </a:schemeClr>
              </a:solidFill>
            </a:endParaRPr>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s-MX" dirty="0" err="1" smtClean="0">
                <a:solidFill>
                  <a:srgbClr val="DDDDDD"/>
                </a:solidFill>
              </a:rPr>
              <a:t>Prevention</a:t>
            </a:r>
            <a:r>
              <a:rPr lang="es-MX" dirty="0" smtClean="0">
                <a:solidFill>
                  <a:srgbClr val="DDDDDD"/>
                </a:solidFill>
              </a:rPr>
              <a:t> </a:t>
            </a:r>
            <a:r>
              <a:rPr lang="es-MX" dirty="0" err="1" smtClean="0">
                <a:solidFill>
                  <a:srgbClr val="DDDDDD"/>
                </a:solidFill>
              </a:rPr>
              <a:t>measures</a:t>
            </a:r>
            <a:endParaRPr lang="en-US" dirty="0">
              <a:solidFill>
                <a:srgbClr val="DDDDDD"/>
              </a:solidFill>
            </a:endParaRPr>
          </a:p>
        </p:txBody>
      </p:sp>
      <p:sp>
        <p:nvSpPr>
          <p:cNvPr id="55387" name="AutoShape 91"/>
          <p:cNvSpPr>
            <a:spLocks noChangeArrowheads="1"/>
          </p:cNvSpPr>
          <p:nvPr/>
        </p:nvSpPr>
        <p:spPr bwMode="gray">
          <a:xfrm>
            <a:off x="1092200" y="2095500"/>
            <a:ext cx="2163763" cy="2857500"/>
          </a:xfrm>
          <a:prstGeom prst="roundRect">
            <a:avLst>
              <a:gd name="adj" fmla="val 17509"/>
            </a:avLst>
          </a:prstGeom>
          <a:gradFill rotWithShape="1">
            <a:gsLst>
              <a:gs pos="0">
                <a:srgbClr val="4E91D4"/>
              </a:gs>
              <a:gs pos="100000">
                <a:srgbClr val="3477A4"/>
              </a:gs>
            </a:gsLst>
            <a:lin ang="2700000" scaled="1"/>
          </a:gradFill>
          <a:ln w="9525">
            <a:noFill/>
            <a:round/>
            <a:headEnd/>
            <a:tailEnd/>
          </a:ln>
          <a:effectLst>
            <a:prstShdw prst="shdw12">
              <a:srgbClr val="000000">
                <a:alpha val="50000"/>
              </a:srgbClr>
            </a:prstShdw>
          </a:effectLst>
        </p:spPr>
        <p:txBody>
          <a:bodyPr wrap="none" anchor="ctr"/>
          <a:lstStyle/>
          <a:p>
            <a:endParaRPr lang="es-MX"/>
          </a:p>
        </p:txBody>
      </p:sp>
      <p:sp>
        <p:nvSpPr>
          <p:cNvPr id="55388" name="AutoShape 92"/>
          <p:cNvSpPr>
            <a:spLocks noChangeArrowheads="1"/>
          </p:cNvSpPr>
          <p:nvPr/>
        </p:nvSpPr>
        <p:spPr bwMode="gray">
          <a:xfrm>
            <a:off x="1125538" y="2103438"/>
            <a:ext cx="2098675" cy="2803525"/>
          </a:xfrm>
          <a:prstGeom prst="roundRect">
            <a:avLst>
              <a:gd name="adj" fmla="val 16667"/>
            </a:avLst>
          </a:prstGeom>
          <a:solidFill>
            <a:srgbClr val="3CA1E6"/>
          </a:solidFill>
          <a:ln w="9525">
            <a:noFill/>
            <a:round/>
            <a:headEnd/>
            <a:tailEnd/>
          </a:ln>
          <a:effectLst/>
        </p:spPr>
        <p:txBody>
          <a:bodyPr wrap="none" anchor="ctr"/>
          <a:lstStyle/>
          <a:p>
            <a:endParaRPr lang="es-MX"/>
          </a:p>
        </p:txBody>
      </p:sp>
      <p:sp>
        <p:nvSpPr>
          <p:cNvPr id="55389" name="AutoShape 93"/>
          <p:cNvSpPr>
            <a:spLocks noChangeArrowheads="1"/>
          </p:cNvSpPr>
          <p:nvPr/>
        </p:nvSpPr>
        <p:spPr bwMode="gray">
          <a:xfrm>
            <a:off x="1143000" y="4167188"/>
            <a:ext cx="2070100" cy="709612"/>
          </a:xfrm>
          <a:prstGeom prst="roundRect">
            <a:avLst>
              <a:gd name="adj" fmla="val 50000"/>
            </a:avLst>
          </a:prstGeom>
          <a:gradFill rotWithShape="1">
            <a:gsLst>
              <a:gs pos="0">
                <a:srgbClr val="3CA1E6">
                  <a:alpha val="0"/>
                </a:srgbClr>
              </a:gs>
              <a:gs pos="100000">
                <a:srgbClr val="3CA1E6">
                  <a:gamma/>
                  <a:tint val="51373"/>
                  <a:invGamma/>
                </a:srgbClr>
              </a:gs>
            </a:gsLst>
            <a:lin ang="5400000" scaled="1"/>
          </a:gradFill>
          <a:ln w="9525">
            <a:noFill/>
            <a:round/>
            <a:headEnd/>
            <a:tailEnd/>
          </a:ln>
          <a:effectLst/>
        </p:spPr>
        <p:txBody>
          <a:bodyPr wrap="none" anchor="ctr"/>
          <a:lstStyle/>
          <a:p>
            <a:endParaRPr lang="es-MX"/>
          </a:p>
        </p:txBody>
      </p:sp>
      <p:sp>
        <p:nvSpPr>
          <p:cNvPr id="55390" name="AutoShape 94"/>
          <p:cNvSpPr>
            <a:spLocks noChangeArrowheads="1"/>
          </p:cNvSpPr>
          <p:nvPr/>
        </p:nvSpPr>
        <p:spPr bwMode="gray">
          <a:xfrm>
            <a:off x="1143000" y="2125663"/>
            <a:ext cx="2070100" cy="708025"/>
          </a:xfrm>
          <a:prstGeom prst="roundRect">
            <a:avLst>
              <a:gd name="adj" fmla="val 50000"/>
            </a:avLst>
          </a:prstGeom>
          <a:gradFill rotWithShape="1">
            <a:gsLst>
              <a:gs pos="0">
                <a:srgbClr val="3CA1E6">
                  <a:gamma/>
                  <a:tint val="33333"/>
                  <a:invGamma/>
                </a:srgbClr>
              </a:gs>
              <a:gs pos="100000">
                <a:srgbClr val="3CA1E6">
                  <a:alpha val="0"/>
                </a:srgbClr>
              </a:gs>
            </a:gsLst>
            <a:lin ang="5400000" scaled="1"/>
          </a:gradFill>
          <a:ln w="9525">
            <a:noFill/>
            <a:round/>
            <a:headEnd/>
            <a:tailEnd/>
          </a:ln>
          <a:effectLst/>
        </p:spPr>
        <p:txBody>
          <a:bodyPr wrap="none" anchor="ctr"/>
          <a:lstStyle/>
          <a:p>
            <a:endParaRPr lang="en-US" dirty="0" smtClean="0"/>
          </a:p>
          <a:p>
            <a:endParaRPr lang="en-US" dirty="0" smtClean="0"/>
          </a:p>
          <a:p>
            <a:endParaRPr lang="en-US" dirty="0" smtClean="0"/>
          </a:p>
          <a:p>
            <a:endParaRPr lang="en-US" dirty="0" smtClean="0"/>
          </a:p>
          <a:p>
            <a:endParaRPr lang="en-US" dirty="0" smtClean="0"/>
          </a:p>
          <a:p>
            <a:endParaRPr lang="en-US" sz="2400" dirty="0" smtClean="0">
              <a:solidFill>
                <a:schemeClr val="bg1">
                  <a:lumMod val="50000"/>
                </a:schemeClr>
              </a:solidFill>
            </a:endParaRPr>
          </a:p>
          <a:p>
            <a:endParaRPr lang="en-US" sz="2000" dirty="0" smtClean="0">
              <a:solidFill>
                <a:schemeClr val="bg1">
                  <a:lumMod val="50000"/>
                </a:schemeClr>
              </a:solidFill>
            </a:endParaRPr>
          </a:p>
          <a:p>
            <a:r>
              <a:rPr lang="en-US" sz="2000" dirty="0" smtClean="0">
                <a:solidFill>
                  <a:schemeClr val="bg1">
                    <a:lumMod val="50000"/>
                  </a:schemeClr>
                </a:solidFill>
              </a:rPr>
              <a:t>Recycling is </a:t>
            </a:r>
          </a:p>
          <a:p>
            <a:r>
              <a:rPr lang="en-US" sz="2000" dirty="0" smtClean="0">
                <a:solidFill>
                  <a:schemeClr val="bg1">
                    <a:lumMod val="50000"/>
                  </a:schemeClr>
                </a:solidFill>
              </a:rPr>
              <a:t>Easier if you </a:t>
            </a:r>
          </a:p>
          <a:p>
            <a:r>
              <a:rPr lang="en-US" sz="2000" dirty="0" smtClean="0">
                <a:solidFill>
                  <a:schemeClr val="bg1">
                    <a:lumMod val="50000"/>
                  </a:schemeClr>
                </a:solidFill>
              </a:rPr>
              <a:t>separate your </a:t>
            </a:r>
          </a:p>
          <a:p>
            <a:r>
              <a:rPr lang="en-US" sz="2000" dirty="0" smtClean="0">
                <a:solidFill>
                  <a:schemeClr val="bg1">
                    <a:lumMod val="50000"/>
                  </a:schemeClr>
                </a:solidFill>
              </a:rPr>
              <a:t>garbage(organic</a:t>
            </a:r>
          </a:p>
          <a:p>
            <a:r>
              <a:rPr lang="en-US" sz="2000" dirty="0" smtClean="0">
                <a:solidFill>
                  <a:schemeClr val="bg1">
                    <a:lumMod val="50000"/>
                  </a:schemeClr>
                </a:solidFill>
              </a:rPr>
              <a:t>and inorganic).</a:t>
            </a:r>
            <a:endParaRPr lang="en-US" sz="2000" dirty="0">
              <a:solidFill>
                <a:schemeClr val="bg1">
                  <a:lumMod val="50000"/>
                </a:schemeClr>
              </a:solidFill>
            </a:endParaRPr>
          </a:p>
        </p:txBody>
      </p:sp>
      <p:grpSp>
        <p:nvGrpSpPr>
          <p:cNvPr id="55393" name="Group 97"/>
          <p:cNvGrpSpPr>
            <a:grpSpLocks/>
          </p:cNvGrpSpPr>
          <p:nvPr/>
        </p:nvGrpSpPr>
        <p:grpSpPr bwMode="auto">
          <a:xfrm>
            <a:off x="1836738" y="1787525"/>
            <a:ext cx="642937" cy="642938"/>
            <a:chOff x="1289" y="582"/>
            <a:chExt cx="668" cy="668"/>
          </a:xfrm>
        </p:grpSpPr>
        <p:sp>
          <p:nvSpPr>
            <p:cNvPr id="55394" name="Oval 98"/>
            <p:cNvSpPr>
              <a:spLocks noChangeArrowheads="1"/>
            </p:cNvSpPr>
            <p:nvPr/>
          </p:nvSpPr>
          <p:spPr bwMode="gray">
            <a:xfrm>
              <a:off x="1289" y="582"/>
              <a:ext cx="668" cy="668"/>
            </a:xfrm>
            <a:prstGeom prst="ellipse">
              <a:avLst/>
            </a:prstGeom>
            <a:solidFill>
              <a:srgbClr val="333333"/>
            </a:solidFill>
            <a:ln w="38100" algn="ctr">
              <a:noFill/>
              <a:round/>
              <a:headEnd/>
              <a:tailEnd/>
            </a:ln>
            <a:effectLst/>
          </p:spPr>
          <p:txBody>
            <a:bodyPr anchor="ctr">
              <a:spAutoFit/>
            </a:bodyPr>
            <a:lstStyle/>
            <a:p>
              <a:endParaRPr lang="es-MX"/>
            </a:p>
          </p:txBody>
        </p:sp>
        <p:sp>
          <p:nvSpPr>
            <p:cNvPr id="55395" name="Oval 99"/>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s-MX"/>
            </a:p>
          </p:txBody>
        </p:sp>
        <p:sp>
          <p:nvSpPr>
            <p:cNvPr id="55396" name="Oval 100"/>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s-MX"/>
            </a:p>
          </p:txBody>
        </p:sp>
        <p:sp>
          <p:nvSpPr>
            <p:cNvPr id="55397" name="Oval 101"/>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s-MX"/>
            </a:p>
          </p:txBody>
        </p:sp>
        <p:sp>
          <p:nvSpPr>
            <p:cNvPr id="55398" name="Oval 102"/>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s-MX"/>
            </a:p>
          </p:txBody>
        </p:sp>
      </p:grpSp>
      <p:sp>
        <p:nvSpPr>
          <p:cNvPr id="55399" name="Text Box 103"/>
          <p:cNvSpPr txBox="1">
            <a:spLocks noChangeArrowheads="1"/>
          </p:cNvSpPr>
          <p:nvPr/>
        </p:nvSpPr>
        <p:spPr bwMode="gray">
          <a:xfrm>
            <a:off x="1974850" y="1879600"/>
            <a:ext cx="354013" cy="457200"/>
          </a:xfrm>
          <a:prstGeom prst="rect">
            <a:avLst/>
          </a:prstGeom>
          <a:noFill/>
          <a:ln w="9525" algn="ctr">
            <a:noFill/>
            <a:miter lim="800000"/>
            <a:headEnd/>
            <a:tailEnd/>
          </a:ln>
          <a:effectLst/>
        </p:spPr>
        <p:txBody>
          <a:bodyPr wrap="none">
            <a:spAutoFit/>
          </a:bodyPr>
          <a:lstStyle/>
          <a:p>
            <a:pPr algn="ctr" eaLnBrk="0" hangingPunct="0"/>
            <a:r>
              <a:rPr lang="en-US" sz="2400">
                <a:solidFill>
                  <a:srgbClr val="000000"/>
                </a:solidFill>
              </a:rPr>
              <a:t>1</a:t>
            </a:r>
          </a:p>
        </p:txBody>
      </p:sp>
      <p:sp>
        <p:nvSpPr>
          <p:cNvPr id="55414" name="AutoShape 118"/>
          <p:cNvSpPr>
            <a:spLocks noChangeArrowheads="1"/>
          </p:cNvSpPr>
          <p:nvPr/>
        </p:nvSpPr>
        <p:spPr bwMode="gray">
          <a:xfrm>
            <a:off x="5816600" y="2095500"/>
            <a:ext cx="2163763" cy="2857500"/>
          </a:xfrm>
          <a:prstGeom prst="roundRect">
            <a:avLst>
              <a:gd name="adj" fmla="val 17509"/>
            </a:avLst>
          </a:prstGeom>
          <a:gradFill rotWithShape="1">
            <a:gsLst>
              <a:gs pos="0">
                <a:srgbClr val="B59F43"/>
              </a:gs>
              <a:gs pos="100000">
                <a:srgbClr val="8F8849"/>
              </a:gs>
            </a:gsLst>
            <a:lin ang="2700000" scaled="1"/>
          </a:gradFill>
          <a:ln w="9525">
            <a:noFill/>
            <a:round/>
            <a:headEnd/>
            <a:tailEnd/>
          </a:ln>
          <a:effectLst>
            <a:prstShdw prst="shdw11">
              <a:srgbClr val="000000">
                <a:alpha val="50000"/>
              </a:srgbClr>
            </a:prstShdw>
          </a:effectLst>
        </p:spPr>
        <p:txBody>
          <a:bodyPr wrap="none" anchor="ctr"/>
          <a:lstStyle/>
          <a:p>
            <a:endParaRPr lang="es-MX"/>
          </a:p>
        </p:txBody>
      </p:sp>
      <p:sp>
        <p:nvSpPr>
          <p:cNvPr id="55415" name="AutoShape 119"/>
          <p:cNvSpPr>
            <a:spLocks noChangeArrowheads="1"/>
          </p:cNvSpPr>
          <p:nvPr/>
        </p:nvSpPr>
        <p:spPr bwMode="gray">
          <a:xfrm>
            <a:off x="5849938" y="2103438"/>
            <a:ext cx="2098675" cy="2803525"/>
          </a:xfrm>
          <a:prstGeom prst="roundRect">
            <a:avLst>
              <a:gd name="adj" fmla="val 16667"/>
            </a:avLst>
          </a:prstGeom>
          <a:solidFill>
            <a:srgbClr val="E9E065"/>
          </a:solidFill>
          <a:ln w="9525">
            <a:noFill/>
            <a:round/>
            <a:headEnd/>
            <a:tailEnd/>
          </a:ln>
          <a:effectLst/>
        </p:spPr>
        <p:txBody>
          <a:bodyPr wrap="none" anchor="ctr"/>
          <a:lstStyle/>
          <a:p>
            <a:endParaRPr lang="es-MX"/>
          </a:p>
        </p:txBody>
      </p:sp>
      <p:sp>
        <p:nvSpPr>
          <p:cNvPr id="55416" name="AutoShape 120"/>
          <p:cNvSpPr>
            <a:spLocks noChangeArrowheads="1"/>
          </p:cNvSpPr>
          <p:nvPr/>
        </p:nvSpPr>
        <p:spPr bwMode="gray">
          <a:xfrm>
            <a:off x="5867400" y="4167188"/>
            <a:ext cx="2070100" cy="709612"/>
          </a:xfrm>
          <a:prstGeom prst="roundRect">
            <a:avLst>
              <a:gd name="adj" fmla="val 50000"/>
            </a:avLst>
          </a:prstGeom>
          <a:gradFill rotWithShape="1">
            <a:gsLst>
              <a:gs pos="0">
                <a:srgbClr val="E9E065"/>
              </a:gs>
              <a:gs pos="100000">
                <a:srgbClr val="E9E065">
                  <a:gamma/>
                  <a:tint val="57647"/>
                  <a:invGamma/>
                </a:srgbClr>
              </a:gs>
            </a:gsLst>
            <a:lin ang="5400000" scaled="1"/>
          </a:gradFill>
          <a:ln w="9525">
            <a:noFill/>
            <a:round/>
            <a:headEnd/>
            <a:tailEnd/>
          </a:ln>
          <a:effectLst/>
        </p:spPr>
        <p:txBody>
          <a:bodyPr wrap="none" anchor="ctr"/>
          <a:lstStyle/>
          <a:p>
            <a:endParaRPr lang="es-MX"/>
          </a:p>
        </p:txBody>
      </p:sp>
      <p:sp>
        <p:nvSpPr>
          <p:cNvPr id="55417" name="AutoShape 121"/>
          <p:cNvSpPr>
            <a:spLocks noChangeArrowheads="1"/>
          </p:cNvSpPr>
          <p:nvPr/>
        </p:nvSpPr>
        <p:spPr bwMode="gray">
          <a:xfrm>
            <a:off x="5867400" y="2125663"/>
            <a:ext cx="2070100" cy="708025"/>
          </a:xfrm>
          <a:prstGeom prst="roundRect">
            <a:avLst>
              <a:gd name="adj" fmla="val 50000"/>
            </a:avLst>
          </a:prstGeom>
          <a:gradFill rotWithShape="1">
            <a:gsLst>
              <a:gs pos="0">
                <a:srgbClr val="E9E065">
                  <a:gamma/>
                  <a:tint val="33333"/>
                  <a:invGamma/>
                </a:srgbClr>
              </a:gs>
              <a:gs pos="100000">
                <a:srgbClr val="E9E065"/>
              </a:gs>
            </a:gsLst>
            <a:lin ang="5400000" scaled="1"/>
          </a:gradFill>
          <a:ln w="9525">
            <a:noFill/>
            <a:round/>
            <a:headEnd/>
            <a:tailEnd/>
          </a:ln>
          <a:effectLst/>
        </p:spPr>
        <p:txBody>
          <a:bodyPr wrap="none" anchor="ctr"/>
          <a:lstStyle/>
          <a:p>
            <a:endParaRPr lang="en-US" dirty="0" smtClean="0"/>
          </a:p>
          <a:p>
            <a:endParaRPr lang="en-US" dirty="0" smtClean="0"/>
          </a:p>
          <a:p>
            <a:endParaRPr lang="en-US" dirty="0" smtClean="0"/>
          </a:p>
          <a:p>
            <a:endParaRPr lang="en-US" dirty="0" smtClean="0"/>
          </a:p>
          <a:p>
            <a:endParaRPr lang="en-US" dirty="0" smtClean="0"/>
          </a:p>
          <a:p>
            <a:endParaRPr lang="en-US" sz="3200" dirty="0" smtClean="0">
              <a:solidFill>
                <a:srgbClr val="FF0000"/>
              </a:solidFill>
            </a:endParaRPr>
          </a:p>
          <a:p>
            <a:r>
              <a:rPr lang="en-US" sz="3200" dirty="0" smtClean="0">
                <a:solidFill>
                  <a:srgbClr val="FF0000"/>
                </a:solidFill>
              </a:rPr>
              <a:t>avoid </a:t>
            </a:r>
          </a:p>
          <a:p>
            <a:r>
              <a:rPr lang="en-US" sz="3200" dirty="0" smtClean="0">
                <a:solidFill>
                  <a:srgbClr val="FF0000"/>
                </a:solidFill>
              </a:rPr>
              <a:t>burning</a:t>
            </a:r>
            <a:br>
              <a:rPr lang="en-US" sz="3200" dirty="0" smtClean="0">
                <a:solidFill>
                  <a:srgbClr val="FF0000"/>
                </a:solidFill>
              </a:rPr>
            </a:br>
            <a:r>
              <a:rPr lang="en-US" sz="3200" dirty="0" smtClean="0">
                <a:solidFill>
                  <a:srgbClr val="FF0000"/>
                </a:solidFill>
              </a:rPr>
              <a:t>so many</a:t>
            </a:r>
            <a:br>
              <a:rPr lang="en-US" sz="3200" dirty="0" smtClean="0">
                <a:solidFill>
                  <a:srgbClr val="FF0000"/>
                </a:solidFill>
              </a:rPr>
            </a:br>
            <a:r>
              <a:rPr lang="en-US" sz="3200" dirty="0" smtClean="0">
                <a:solidFill>
                  <a:srgbClr val="FF0000"/>
                </a:solidFill>
              </a:rPr>
              <a:t>fuel</a:t>
            </a:r>
            <a:endParaRPr lang="es-MX" sz="3200" dirty="0">
              <a:solidFill>
                <a:srgbClr val="FF0000"/>
              </a:solidFill>
            </a:endParaRPr>
          </a:p>
        </p:txBody>
      </p:sp>
      <p:grpSp>
        <p:nvGrpSpPr>
          <p:cNvPr id="55418" name="Group 122"/>
          <p:cNvGrpSpPr>
            <a:grpSpLocks/>
          </p:cNvGrpSpPr>
          <p:nvPr/>
        </p:nvGrpSpPr>
        <p:grpSpPr bwMode="auto">
          <a:xfrm>
            <a:off x="6561138" y="1787525"/>
            <a:ext cx="642937" cy="642938"/>
            <a:chOff x="1289" y="582"/>
            <a:chExt cx="668" cy="668"/>
          </a:xfrm>
        </p:grpSpPr>
        <p:sp>
          <p:nvSpPr>
            <p:cNvPr id="55419" name="Oval 123"/>
            <p:cNvSpPr>
              <a:spLocks noChangeArrowheads="1"/>
            </p:cNvSpPr>
            <p:nvPr/>
          </p:nvSpPr>
          <p:spPr bwMode="gray">
            <a:xfrm>
              <a:off x="1289" y="582"/>
              <a:ext cx="668" cy="668"/>
            </a:xfrm>
            <a:prstGeom prst="ellipse">
              <a:avLst/>
            </a:prstGeom>
            <a:solidFill>
              <a:srgbClr val="333333"/>
            </a:solidFill>
            <a:ln w="38100" algn="ctr">
              <a:noFill/>
              <a:round/>
              <a:headEnd/>
              <a:tailEnd/>
            </a:ln>
            <a:effectLst/>
          </p:spPr>
          <p:txBody>
            <a:bodyPr anchor="ctr">
              <a:spAutoFit/>
            </a:bodyPr>
            <a:lstStyle/>
            <a:p>
              <a:endParaRPr lang="es-MX"/>
            </a:p>
          </p:txBody>
        </p:sp>
        <p:sp>
          <p:nvSpPr>
            <p:cNvPr id="55420" name="Oval 124"/>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s-MX"/>
            </a:p>
          </p:txBody>
        </p:sp>
        <p:sp>
          <p:nvSpPr>
            <p:cNvPr id="55421" name="Oval 125"/>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s-MX"/>
            </a:p>
          </p:txBody>
        </p:sp>
        <p:sp>
          <p:nvSpPr>
            <p:cNvPr id="55422" name="Oval 126"/>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s-MX"/>
            </a:p>
          </p:txBody>
        </p:sp>
        <p:sp>
          <p:nvSpPr>
            <p:cNvPr id="55423" name="Oval 127"/>
            <p:cNvSpPr>
              <a:spLocks noChangeArrowheads="1"/>
            </p:cNvSpPr>
            <p:nvPr/>
          </p:nvSpPr>
          <p:spPr bwMode="gray">
            <a:xfrm>
              <a:off x="1346" y="613"/>
              <a:ext cx="533" cy="479"/>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s-MX"/>
            </a:p>
          </p:txBody>
        </p:sp>
      </p:grpSp>
      <p:sp>
        <p:nvSpPr>
          <p:cNvPr id="55424" name="Text Box 128"/>
          <p:cNvSpPr txBox="1">
            <a:spLocks noChangeArrowheads="1"/>
          </p:cNvSpPr>
          <p:nvPr/>
        </p:nvSpPr>
        <p:spPr bwMode="gray">
          <a:xfrm>
            <a:off x="6699250" y="1879600"/>
            <a:ext cx="354013" cy="457200"/>
          </a:xfrm>
          <a:prstGeom prst="rect">
            <a:avLst/>
          </a:prstGeom>
          <a:noFill/>
          <a:ln w="9525" algn="ctr">
            <a:noFill/>
            <a:miter lim="800000"/>
            <a:headEnd/>
            <a:tailEnd/>
          </a:ln>
          <a:effectLst/>
        </p:spPr>
        <p:txBody>
          <a:bodyPr wrap="none">
            <a:spAutoFit/>
          </a:bodyPr>
          <a:lstStyle/>
          <a:p>
            <a:pPr algn="ctr" eaLnBrk="0" hangingPunct="0"/>
            <a:r>
              <a:rPr lang="en-US" sz="2400">
                <a:solidFill>
                  <a:srgbClr val="000000"/>
                </a:solidFill>
              </a:rPr>
              <a:t>3</a:t>
            </a:r>
          </a:p>
        </p:txBody>
      </p:sp>
      <p:sp>
        <p:nvSpPr>
          <p:cNvPr id="55401" name="AutoShape 105"/>
          <p:cNvSpPr>
            <a:spLocks noChangeArrowheads="1"/>
          </p:cNvSpPr>
          <p:nvPr/>
        </p:nvSpPr>
        <p:spPr bwMode="gray">
          <a:xfrm>
            <a:off x="3454400" y="2095500"/>
            <a:ext cx="2163763" cy="2857500"/>
          </a:xfrm>
          <a:prstGeom prst="roundRect">
            <a:avLst>
              <a:gd name="adj" fmla="val 17509"/>
            </a:avLst>
          </a:prstGeom>
          <a:gradFill rotWithShape="1">
            <a:gsLst>
              <a:gs pos="0">
                <a:srgbClr val="34B034"/>
              </a:gs>
              <a:gs pos="100000">
                <a:srgbClr val="3F8B4A"/>
              </a:gs>
            </a:gsLst>
            <a:lin ang="2700000" scaled="1"/>
          </a:gradFill>
          <a:ln w="9525">
            <a:noFill/>
            <a:round/>
            <a:headEnd/>
            <a:tailEnd/>
          </a:ln>
          <a:effectLst/>
        </p:spPr>
        <p:txBody>
          <a:bodyPr wrap="none" anchor="ctr"/>
          <a:lstStyle/>
          <a:p>
            <a:endParaRPr lang="es-MX"/>
          </a:p>
        </p:txBody>
      </p:sp>
      <p:sp>
        <p:nvSpPr>
          <p:cNvPr id="55402" name="AutoShape 106"/>
          <p:cNvSpPr>
            <a:spLocks noChangeArrowheads="1"/>
          </p:cNvSpPr>
          <p:nvPr/>
        </p:nvSpPr>
        <p:spPr bwMode="gray">
          <a:xfrm>
            <a:off x="3487738" y="2103438"/>
            <a:ext cx="2098675" cy="2803525"/>
          </a:xfrm>
          <a:prstGeom prst="roundRect">
            <a:avLst>
              <a:gd name="adj" fmla="val 16667"/>
            </a:avLst>
          </a:prstGeom>
          <a:solidFill>
            <a:srgbClr val="73E77E"/>
          </a:solidFill>
          <a:ln w="9525">
            <a:noFill/>
            <a:round/>
            <a:headEnd/>
            <a:tailEnd/>
          </a:ln>
          <a:effectLst/>
        </p:spPr>
        <p:txBody>
          <a:bodyPr wrap="none" anchor="ctr"/>
          <a:lstStyle/>
          <a:p>
            <a:r>
              <a:rPr lang="es-MX" sz="3200" dirty="0" smtClean="0">
                <a:solidFill>
                  <a:srgbClr val="006600"/>
                </a:solidFill>
              </a:rPr>
              <a:t>Reduce </a:t>
            </a:r>
          </a:p>
          <a:p>
            <a:r>
              <a:rPr lang="es-MX" sz="3200" dirty="0" smtClean="0">
                <a:solidFill>
                  <a:srgbClr val="006600"/>
                </a:solidFill>
              </a:rPr>
              <a:t>Consume</a:t>
            </a:r>
          </a:p>
          <a:p>
            <a:r>
              <a:rPr lang="es-MX" sz="3200" dirty="0" err="1" smtClean="0">
                <a:solidFill>
                  <a:srgbClr val="006600"/>
                </a:solidFill>
              </a:rPr>
              <a:t>water</a:t>
            </a:r>
            <a:endParaRPr lang="es-MX" sz="3200" dirty="0">
              <a:solidFill>
                <a:srgbClr val="006600"/>
              </a:solidFill>
            </a:endParaRPr>
          </a:p>
        </p:txBody>
      </p:sp>
      <p:sp>
        <p:nvSpPr>
          <p:cNvPr id="55403" name="AutoShape 107"/>
          <p:cNvSpPr>
            <a:spLocks noChangeArrowheads="1"/>
          </p:cNvSpPr>
          <p:nvPr/>
        </p:nvSpPr>
        <p:spPr bwMode="gray">
          <a:xfrm>
            <a:off x="3505200" y="4167188"/>
            <a:ext cx="2070100" cy="709612"/>
          </a:xfrm>
          <a:prstGeom prst="roundRect">
            <a:avLst>
              <a:gd name="adj" fmla="val 50000"/>
            </a:avLst>
          </a:prstGeom>
          <a:gradFill rotWithShape="1">
            <a:gsLst>
              <a:gs pos="0">
                <a:srgbClr val="73E77E"/>
              </a:gs>
              <a:gs pos="100000">
                <a:srgbClr val="73E77E">
                  <a:gamma/>
                  <a:tint val="54510"/>
                  <a:invGamma/>
                </a:srgbClr>
              </a:gs>
            </a:gsLst>
            <a:lin ang="5400000" scaled="1"/>
          </a:gradFill>
          <a:ln w="9525">
            <a:noFill/>
            <a:round/>
            <a:headEnd/>
            <a:tailEnd/>
          </a:ln>
          <a:effectLst/>
        </p:spPr>
        <p:txBody>
          <a:bodyPr wrap="none" anchor="ctr"/>
          <a:lstStyle/>
          <a:p>
            <a:endParaRPr lang="es-MX"/>
          </a:p>
        </p:txBody>
      </p:sp>
      <p:sp>
        <p:nvSpPr>
          <p:cNvPr id="55404" name="AutoShape 108"/>
          <p:cNvSpPr>
            <a:spLocks noChangeArrowheads="1"/>
          </p:cNvSpPr>
          <p:nvPr/>
        </p:nvSpPr>
        <p:spPr bwMode="gray">
          <a:xfrm>
            <a:off x="3505200" y="2125663"/>
            <a:ext cx="2070100" cy="708025"/>
          </a:xfrm>
          <a:prstGeom prst="roundRect">
            <a:avLst>
              <a:gd name="adj" fmla="val 50000"/>
            </a:avLst>
          </a:prstGeom>
          <a:gradFill rotWithShape="1">
            <a:gsLst>
              <a:gs pos="0">
                <a:srgbClr val="73E77E">
                  <a:gamma/>
                  <a:tint val="33333"/>
                  <a:invGamma/>
                </a:srgbClr>
              </a:gs>
              <a:gs pos="100000">
                <a:srgbClr val="73E77E"/>
              </a:gs>
            </a:gsLst>
            <a:lin ang="5400000" scaled="1"/>
          </a:gradFill>
          <a:ln w="9525">
            <a:noFill/>
            <a:round/>
            <a:headEnd/>
            <a:tailEnd/>
          </a:ln>
          <a:effectLst/>
        </p:spPr>
        <p:txBody>
          <a:bodyPr wrap="none" anchor="ctr"/>
          <a:lstStyle/>
          <a:p>
            <a:endParaRPr lang="es-MX"/>
          </a:p>
        </p:txBody>
      </p:sp>
      <p:sp>
        <p:nvSpPr>
          <p:cNvPr id="55405" name="Oval 109"/>
          <p:cNvSpPr>
            <a:spLocks noChangeArrowheads="1"/>
          </p:cNvSpPr>
          <p:nvPr/>
        </p:nvSpPr>
        <p:spPr bwMode="gray">
          <a:xfrm>
            <a:off x="4198938" y="1787525"/>
            <a:ext cx="642937" cy="642938"/>
          </a:xfrm>
          <a:prstGeom prst="ellipse">
            <a:avLst/>
          </a:prstGeom>
          <a:solidFill>
            <a:srgbClr val="333333"/>
          </a:solidFill>
          <a:ln w="38100" algn="ctr">
            <a:noFill/>
            <a:round/>
            <a:headEnd/>
            <a:tailEnd/>
          </a:ln>
          <a:effectLst/>
        </p:spPr>
        <p:txBody>
          <a:bodyPr anchor="ctr">
            <a:spAutoFit/>
          </a:bodyPr>
          <a:lstStyle/>
          <a:p>
            <a:endParaRPr lang="es-MX"/>
          </a:p>
        </p:txBody>
      </p:sp>
      <p:sp>
        <p:nvSpPr>
          <p:cNvPr id="55406" name="Oval 110"/>
          <p:cNvSpPr>
            <a:spLocks noChangeArrowheads="1"/>
          </p:cNvSpPr>
          <p:nvPr/>
        </p:nvSpPr>
        <p:spPr bwMode="gray">
          <a:xfrm>
            <a:off x="4205288" y="1792288"/>
            <a:ext cx="622300" cy="622300"/>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es-MX"/>
          </a:p>
        </p:txBody>
      </p:sp>
      <p:sp>
        <p:nvSpPr>
          <p:cNvPr id="55407" name="Oval 111"/>
          <p:cNvSpPr>
            <a:spLocks noChangeArrowheads="1"/>
          </p:cNvSpPr>
          <p:nvPr/>
        </p:nvSpPr>
        <p:spPr bwMode="gray">
          <a:xfrm>
            <a:off x="4213225" y="1795463"/>
            <a:ext cx="608013" cy="608012"/>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es-MX"/>
          </a:p>
        </p:txBody>
      </p:sp>
      <p:sp>
        <p:nvSpPr>
          <p:cNvPr id="55408" name="Oval 112"/>
          <p:cNvSpPr>
            <a:spLocks noChangeArrowheads="1"/>
          </p:cNvSpPr>
          <p:nvPr/>
        </p:nvSpPr>
        <p:spPr bwMode="gray">
          <a:xfrm>
            <a:off x="4219575" y="1801813"/>
            <a:ext cx="577850" cy="566737"/>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es-MX"/>
          </a:p>
        </p:txBody>
      </p:sp>
      <p:sp>
        <p:nvSpPr>
          <p:cNvPr id="55409" name="Oval 113"/>
          <p:cNvSpPr>
            <a:spLocks noChangeArrowheads="1"/>
          </p:cNvSpPr>
          <p:nvPr/>
        </p:nvSpPr>
        <p:spPr bwMode="gray">
          <a:xfrm>
            <a:off x="4254500" y="1817688"/>
            <a:ext cx="512763" cy="460375"/>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es-MX"/>
          </a:p>
        </p:txBody>
      </p:sp>
      <p:sp>
        <p:nvSpPr>
          <p:cNvPr id="55410" name="Text Box 114"/>
          <p:cNvSpPr txBox="1">
            <a:spLocks noChangeArrowheads="1"/>
          </p:cNvSpPr>
          <p:nvPr/>
        </p:nvSpPr>
        <p:spPr bwMode="gray">
          <a:xfrm>
            <a:off x="4337050" y="1879600"/>
            <a:ext cx="354013" cy="457200"/>
          </a:xfrm>
          <a:prstGeom prst="rect">
            <a:avLst/>
          </a:prstGeom>
          <a:noFill/>
          <a:ln w="9525" algn="ctr">
            <a:noFill/>
            <a:miter lim="800000"/>
            <a:headEnd/>
            <a:tailEnd/>
          </a:ln>
          <a:effectLst/>
        </p:spPr>
        <p:txBody>
          <a:bodyPr wrap="none">
            <a:spAutoFit/>
          </a:bodyPr>
          <a:lstStyle/>
          <a:p>
            <a:pPr algn="ctr" eaLnBrk="0" hangingPunct="0"/>
            <a:r>
              <a:rPr lang="en-US" sz="2400">
                <a:solidFill>
                  <a:srgbClr val="000000"/>
                </a:solidFill>
              </a:rPr>
              <a:t>2</a:t>
            </a:r>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dirty="0" err="1" smtClean="0"/>
              <a:t>Conclucion</a:t>
            </a:r>
            <a:endParaRPr lang="en-US" dirty="0"/>
          </a:p>
        </p:txBody>
      </p:sp>
      <p:sp>
        <p:nvSpPr>
          <p:cNvPr id="34822" name="AutoShape 6"/>
          <p:cNvSpPr>
            <a:spLocks noChangeArrowheads="1"/>
          </p:cNvSpPr>
          <p:nvPr/>
        </p:nvSpPr>
        <p:spPr bwMode="gray">
          <a:xfrm>
            <a:off x="1000100" y="1428736"/>
            <a:ext cx="7143800" cy="4000528"/>
          </a:xfrm>
          <a:prstGeom prst="roundRect">
            <a:avLst>
              <a:gd name="adj" fmla="val 50000"/>
            </a:avLst>
          </a:prstGeom>
          <a:gradFill rotWithShape="1">
            <a:gsLst>
              <a:gs pos="0">
                <a:schemeClr val="accent1"/>
              </a:gs>
              <a:gs pos="100000">
                <a:schemeClr val="accent1">
                  <a:gamma/>
                  <a:shade val="46275"/>
                  <a:invGamma/>
                </a:schemeClr>
              </a:gs>
            </a:gsLst>
            <a:lin ang="0" scaled="1"/>
          </a:gradFill>
          <a:ln w="38100" algn="ctr">
            <a:solidFill>
              <a:srgbClr val="FFFFFF"/>
            </a:solidFill>
            <a:round/>
            <a:headEnd/>
            <a:tailEnd/>
          </a:ln>
          <a:effectLst>
            <a:outerShdw dist="63500" dir="3187806" algn="ctr" rotWithShape="0">
              <a:srgbClr val="001D3A"/>
            </a:outerShdw>
          </a:effectLst>
        </p:spPr>
        <p:txBody>
          <a:bodyPr wrap="none" anchor="ctr"/>
          <a:lstStyle/>
          <a:p>
            <a:pPr algn="ctr" eaLnBrk="0" hangingPunct="0"/>
            <a:endParaRPr lang="en-US" sz="2400" b="1" dirty="0" smtClean="0"/>
          </a:p>
          <a:p>
            <a:pPr algn="ctr" eaLnBrk="0" hangingPunct="0"/>
            <a:endParaRPr lang="en-US" sz="2400" b="1" dirty="0" smtClean="0"/>
          </a:p>
          <a:p>
            <a:pPr algn="ctr" eaLnBrk="0" hangingPunct="0"/>
            <a:r>
              <a:rPr lang="en-US" sz="2400" b="1" dirty="0" smtClean="0"/>
              <a:t>We must care for the environment because</a:t>
            </a:r>
          </a:p>
          <a:p>
            <a:pPr algn="ctr" eaLnBrk="0" hangingPunct="0"/>
            <a:r>
              <a:rPr lang="en-US" sz="2400" b="1" dirty="0" smtClean="0"/>
              <a:t> it covers the entire planet all life in it must</a:t>
            </a:r>
          </a:p>
          <a:p>
            <a:pPr algn="ctr" eaLnBrk="0" hangingPunct="0"/>
            <a:r>
              <a:rPr lang="en-US" sz="2400" b="1" dirty="0" smtClean="0"/>
              <a:t> also take care of seas, rivers, lakes, </a:t>
            </a:r>
          </a:p>
          <a:p>
            <a:pPr algn="ctr" eaLnBrk="0" hangingPunct="0"/>
            <a:r>
              <a:rPr lang="en-US" sz="2400" b="1" dirty="0" smtClean="0"/>
              <a:t>lagoons, etc. We must protect the environment</a:t>
            </a:r>
          </a:p>
          <a:p>
            <a:pPr algn="ctr" eaLnBrk="0" hangingPunct="0"/>
            <a:r>
              <a:rPr lang="en-US" sz="2400" b="1" dirty="0" smtClean="0"/>
              <a:t> for the future generations to encounter </a:t>
            </a:r>
          </a:p>
          <a:p>
            <a:pPr algn="ctr" eaLnBrk="0" hangingPunct="0"/>
            <a:r>
              <a:rPr lang="en-US" sz="2400" b="1" dirty="0" smtClean="0"/>
              <a:t>the disaster that we are</a:t>
            </a:r>
          </a:p>
          <a:p>
            <a:pPr algn="ctr" eaLnBrk="0" hangingPunct="0"/>
            <a:r>
              <a:rPr lang="en-US" sz="2400" b="1" dirty="0" smtClean="0"/>
              <a:t>Causing us by selfishness………..</a:t>
            </a:r>
          </a:p>
          <a:p>
            <a:pPr algn="ctr" eaLnBrk="0" hangingPunct="0"/>
            <a:endParaRPr lang="en-US" sz="2000" b="1" dirty="0" smtClean="0"/>
          </a:p>
          <a:p>
            <a:pPr algn="ctr" eaLnBrk="0" hangingPunct="0"/>
            <a:endParaRPr lang="en-US" sz="2000" b="1" dirty="0"/>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9" name="WordArt 7"/>
          <p:cNvSpPr>
            <a:spLocks noChangeArrowheads="1" noChangeShapeType="1" noTextEdit="1"/>
          </p:cNvSpPr>
          <p:nvPr/>
        </p:nvSpPr>
        <p:spPr bwMode="gray">
          <a:xfrm>
            <a:off x="1752600" y="2286000"/>
            <a:ext cx="5486400" cy="1447800"/>
          </a:xfrm>
          <a:prstGeom prst="rect">
            <a:avLst/>
          </a:prstGeom>
        </p:spPr>
        <p:txBody>
          <a:bodyPr wrap="none" fromWordArt="1">
            <a:prstTxWarp prst="textDeflate">
              <a:avLst>
                <a:gd name="adj" fmla="val 26227"/>
              </a:avLst>
            </a:prstTxWarp>
          </a:bodyPr>
          <a:lstStyle/>
          <a:p>
            <a:pPr algn="ctr"/>
            <a:r>
              <a:rPr lang="es-MX" sz="5400" b="1" kern="10">
                <a:ln w="28575">
                  <a:solidFill>
                    <a:schemeClr val="tx1"/>
                  </a:solidFill>
                  <a:round/>
                  <a:headEnd/>
                  <a:tailEnd/>
                </a:ln>
                <a:gradFill rotWithShape="1">
                  <a:gsLst>
                    <a:gs pos="0">
                      <a:schemeClr val="accent1"/>
                    </a:gs>
                    <a:gs pos="100000">
                      <a:schemeClr val="accent2"/>
                    </a:gs>
                  </a:gsLst>
                  <a:lin ang="5400000" scaled="1"/>
                </a:gradFill>
                <a:effectLst>
                  <a:outerShdw dist="107763" dir="2700000" algn="ctr" rotWithShape="0">
                    <a:srgbClr val="000000">
                      <a:alpha val="50000"/>
                    </a:srgbClr>
                  </a:outerShdw>
                </a:effectLst>
                <a:latin typeface="Verdana"/>
                <a:ea typeface="Verdana"/>
                <a:cs typeface="Verdana"/>
              </a:rPr>
              <a:t>Thank You !</a:t>
            </a:r>
          </a:p>
        </p:txBody>
      </p:sp>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cdb2004174d">
  <a:themeElements>
    <a:clrScheme name="sample_dark 3">
      <a:dk1>
        <a:srgbClr val="969696"/>
      </a:dk1>
      <a:lt1>
        <a:srgbClr val="FFFFFF"/>
      </a:lt1>
      <a:dk2>
        <a:srgbClr val="003399"/>
      </a:dk2>
      <a:lt2>
        <a:srgbClr val="FCF8A2"/>
      </a:lt2>
      <a:accent1>
        <a:srgbClr val="5AB14B"/>
      </a:accent1>
      <a:accent2>
        <a:srgbClr val="2F7ADF"/>
      </a:accent2>
      <a:accent3>
        <a:srgbClr val="AAADCA"/>
      </a:accent3>
      <a:accent4>
        <a:srgbClr val="DADADA"/>
      </a:accent4>
      <a:accent5>
        <a:srgbClr val="B5D5B1"/>
      </a:accent5>
      <a:accent6>
        <a:srgbClr val="2A6ECA"/>
      </a:accent6>
      <a:hlink>
        <a:srgbClr val="8A52C8"/>
      </a:hlink>
      <a:folHlink>
        <a:srgbClr val="C48352"/>
      </a:folHlink>
    </a:clrScheme>
    <a:fontScheme name="sample_da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_dark 1">
        <a:dk1>
          <a:srgbClr val="969696"/>
        </a:dk1>
        <a:lt1>
          <a:srgbClr val="FFFFFF"/>
        </a:lt1>
        <a:dk2>
          <a:srgbClr val="005E5C"/>
        </a:dk2>
        <a:lt2>
          <a:srgbClr val="DAEEA2"/>
        </a:lt2>
        <a:accent1>
          <a:srgbClr val="238FD9"/>
        </a:accent1>
        <a:accent2>
          <a:srgbClr val="43A98E"/>
        </a:accent2>
        <a:accent3>
          <a:srgbClr val="AAB6B5"/>
        </a:accent3>
        <a:accent4>
          <a:srgbClr val="DADADA"/>
        </a:accent4>
        <a:accent5>
          <a:srgbClr val="ACC6E9"/>
        </a:accent5>
        <a:accent6>
          <a:srgbClr val="3C9980"/>
        </a:accent6>
        <a:hlink>
          <a:srgbClr val="D8A642"/>
        </a:hlink>
        <a:folHlink>
          <a:srgbClr val="B3703D"/>
        </a:folHlink>
      </a:clrScheme>
      <a:clrMap bg1="dk2" tx1="lt1" bg2="dk1" tx2="lt2" accent1="accent1" accent2="accent2" accent3="accent3" accent4="accent4" accent5="accent5" accent6="accent6" hlink="hlink" folHlink="folHlink"/>
    </a:extraClrScheme>
    <a:extraClrScheme>
      <a:clrScheme name="sample_dark 2">
        <a:dk1>
          <a:srgbClr val="969696"/>
        </a:dk1>
        <a:lt1>
          <a:srgbClr val="FFFFFF"/>
        </a:lt1>
        <a:dk2>
          <a:srgbClr val="551D2A"/>
        </a:dk2>
        <a:lt2>
          <a:srgbClr val="EEE5A2"/>
        </a:lt2>
        <a:accent1>
          <a:srgbClr val="557FE7"/>
        </a:accent1>
        <a:accent2>
          <a:srgbClr val="EB6363"/>
        </a:accent2>
        <a:accent3>
          <a:srgbClr val="B4ABAC"/>
        </a:accent3>
        <a:accent4>
          <a:srgbClr val="DADADA"/>
        </a:accent4>
        <a:accent5>
          <a:srgbClr val="B4C0F1"/>
        </a:accent5>
        <a:accent6>
          <a:srgbClr val="D55959"/>
        </a:accent6>
        <a:hlink>
          <a:srgbClr val="9351C9"/>
        </a:hlink>
        <a:folHlink>
          <a:srgbClr val="3EB2AC"/>
        </a:folHlink>
      </a:clrScheme>
      <a:clrMap bg1="dk2" tx1="lt1" bg2="dk1" tx2="lt2" accent1="accent1" accent2="accent2" accent3="accent3" accent4="accent4" accent5="accent5" accent6="accent6" hlink="hlink" folHlink="folHlink"/>
    </a:extraClrScheme>
    <a:extraClrScheme>
      <a:clrScheme name="sample_dark 3">
        <a:dk1>
          <a:srgbClr val="969696"/>
        </a:dk1>
        <a:lt1>
          <a:srgbClr val="FFFFFF"/>
        </a:lt1>
        <a:dk2>
          <a:srgbClr val="003399"/>
        </a:dk2>
        <a:lt2>
          <a:srgbClr val="FCF8A2"/>
        </a:lt2>
        <a:accent1>
          <a:srgbClr val="5AB14B"/>
        </a:accent1>
        <a:accent2>
          <a:srgbClr val="2F7ADF"/>
        </a:accent2>
        <a:accent3>
          <a:srgbClr val="AAADCA"/>
        </a:accent3>
        <a:accent4>
          <a:srgbClr val="DADADA"/>
        </a:accent4>
        <a:accent5>
          <a:srgbClr val="B5D5B1"/>
        </a:accent5>
        <a:accent6>
          <a:srgbClr val="2A6ECA"/>
        </a:accent6>
        <a:hlink>
          <a:srgbClr val="8A52C8"/>
        </a:hlink>
        <a:folHlink>
          <a:srgbClr val="C48352"/>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cdb2004174d</Template>
  <TotalTime>177</TotalTime>
  <Words>186</Words>
  <Application>Microsoft Office PowerPoint</Application>
  <PresentationFormat>Presentación en pantalla (4:3)</PresentationFormat>
  <Paragraphs>79</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cdb2004174d</vt:lpstr>
      <vt:lpstr>Saving the environment</vt:lpstr>
      <vt:lpstr>Contents</vt:lpstr>
      <vt:lpstr>The environment</vt:lpstr>
      <vt:lpstr> Current and Future effects </vt:lpstr>
      <vt:lpstr>Endangered Species</vt:lpstr>
      <vt:lpstr>Prevention measures</vt:lpstr>
      <vt:lpstr>Conclucion</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Saving the environment</dc:title>
  <dc:creator>Erick Peraza</dc:creator>
  <cp:lastModifiedBy>usuario</cp:lastModifiedBy>
  <cp:revision>22</cp:revision>
  <dcterms:created xsi:type="dcterms:W3CDTF">2011-05-12T18:19:20Z</dcterms:created>
  <dcterms:modified xsi:type="dcterms:W3CDTF">2011-06-24T23:12:38Z</dcterms:modified>
</cp:coreProperties>
</file>